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
  </p:notesMasterIdLst>
  <p:sldIdLst>
    <p:sldId id="256" r:id="rId2"/>
    <p:sldId id="257" r:id="rId3"/>
    <p:sldId id="258" r:id="rId4"/>
    <p:sldId id="265"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7647E-214B-47E8-8B31-EE5CFE89078A}" v="2221" dt="2024-12-01T05:20:27.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26" autoAdjust="0"/>
  </p:normalViewPr>
  <p:slideViewPr>
    <p:cSldViewPr snapToGrid="0">
      <p:cViewPr varScale="1">
        <p:scale>
          <a:sx n="124" d="100"/>
          <a:sy n="124" d="100"/>
        </p:scale>
        <p:origin x="88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h Morrison" userId="a32c39895c33d35d" providerId="LiveId" clId="{4BC7647E-214B-47E8-8B31-EE5CFE89078A}"/>
    <pc:docChg chg="undo custSel addSld delSld modSld modShowInfo">
      <pc:chgData name="Nash Morrison" userId="a32c39895c33d35d" providerId="LiveId" clId="{4BC7647E-214B-47E8-8B31-EE5CFE89078A}" dt="2024-12-01T05:20:27.348" v="6882"/>
      <pc:docMkLst>
        <pc:docMk/>
      </pc:docMkLst>
      <pc:sldChg chg="addSp delSp modSp new mod modTransition setBg modAnim setClrOvrMap delDesignElem modShow modNotesTx">
        <pc:chgData name="Nash Morrison" userId="a32c39895c33d35d" providerId="LiveId" clId="{4BC7647E-214B-47E8-8B31-EE5CFE89078A}" dt="2024-12-01T05:20:27.348" v="6882"/>
        <pc:sldMkLst>
          <pc:docMk/>
          <pc:sldMk cId="2006269711" sldId="256"/>
        </pc:sldMkLst>
        <pc:spChg chg="mod">
          <ac:chgData name="Nash Morrison" userId="a32c39895c33d35d" providerId="LiveId" clId="{4BC7647E-214B-47E8-8B31-EE5CFE89078A}" dt="2024-11-30T21:44:44.827" v="6810" actId="1076"/>
          <ac:spMkLst>
            <pc:docMk/>
            <pc:sldMk cId="2006269711" sldId="256"/>
            <ac:spMk id="2" creationId="{6BD7C70A-F028-4190-4EDF-30090A788F81}"/>
          </ac:spMkLst>
        </pc:spChg>
        <pc:spChg chg="del">
          <ac:chgData name="Nash Morrison" userId="a32c39895c33d35d" providerId="LiveId" clId="{4BC7647E-214B-47E8-8B31-EE5CFE89078A}" dt="2024-11-28T07:35:23.331" v="47"/>
          <ac:spMkLst>
            <pc:docMk/>
            <pc:sldMk cId="2006269711" sldId="256"/>
            <ac:spMk id="3" creationId="{11611310-BC0C-A53A-A019-2CEA0F37B90F}"/>
          </ac:spMkLst>
        </pc:spChg>
        <pc:spChg chg="add mod">
          <ac:chgData name="Nash Morrison" userId="a32c39895c33d35d" providerId="LiveId" clId="{4BC7647E-214B-47E8-8B31-EE5CFE89078A}" dt="2024-11-30T21:43:51.056" v="6791" actId="1076"/>
          <ac:spMkLst>
            <pc:docMk/>
            <pc:sldMk cId="2006269711" sldId="256"/>
            <ac:spMk id="4" creationId="{D1E784D8-E6BA-758E-1994-DB9A8CDC6CA4}"/>
          </ac:spMkLst>
        </pc:spChg>
        <pc:spChg chg="add del">
          <ac:chgData name="Nash Morrison" userId="a32c39895c33d35d" providerId="LiveId" clId="{4BC7647E-214B-47E8-8B31-EE5CFE89078A}" dt="2024-11-29T04:52:35.756" v="64"/>
          <ac:spMkLst>
            <pc:docMk/>
            <pc:sldMk cId="2006269711" sldId="256"/>
            <ac:spMk id="6" creationId="{D59C2C63-D709-4949-9465-29A52CBEDD3B}"/>
          </ac:spMkLst>
        </pc:spChg>
        <pc:spChg chg="add del">
          <ac:chgData name="Nash Morrison" userId="a32c39895c33d35d" providerId="LiveId" clId="{4BC7647E-214B-47E8-8B31-EE5CFE89078A}" dt="2024-11-29T04:52:35.756" v="64"/>
          <ac:spMkLst>
            <pc:docMk/>
            <pc:sldMk cId="2006269711" sldId="256"/>
            <ac:spMk id="7" creationId="{0EFD2038-15D6-4003-8350-AFEC394EEFA7}"/>
          </ac:spMkLst>
        </pc:spChg>
        <pc:spChg chg="add del">
          <ac:chgData name="Nash Morrison" userId="a32c39895c33d35d" providerId="LiveId" clId="{4BC7647E-214B-47E8-8B31-EE5CFE89078A}" dt="2024-11-29T04:52:35.756" v="64"/>
          <ac:spMkLst>
            <pc:docMk/>
            <pc:sldMk cId="2006269711" sldId="256"/>
            <ac:spMk id="8" creationId="{8CF519C2-F6BE-41BE-A50E-54B98359C914}"/>
          </ac:spMkLst>
        </pc:spChg>
        <pc:spChg chg="add del">
          <ac:chgData name="Nash Morrison" userId="a32c39895c33d35d" providerId="LiveId" clId="{4BC7647E-214B-47E8-8B31-EE5CFE89078A}" dt="2024-11-29T04:51:07.597" v="58" actId="26606"/>
          <ac:spMkLst>
            <pc:docMk/>
            <pc:sldMk cId="2006269711" sldId="256"/>
            <ac:spMk id="9" creationId="{0E30439A-8A5B-46EC-8283-9B6B031D40D0}"/>
          </ac:spMkLst>
        </pc:spChg>
        <pc:spChg chg="add del">
          <ac:chgData name="Nash Morrison" userId="a32c39895c33d35d" providerId="LiveId" clId="{4BC7647E-214B-47E8-8B31-EE5CFE89078A}" dt="2024-11-29T04:51:07.597" v="58" actId="26606"/>
          <ac:spMkLst>
            <pc:docMk/>
            <pc:sldMk cId="2006269711" sldId="256"/>
            <ac:spMk id="11" creationId="{5CEAD642-85CF-4750-8432-7C80C901F001}"/>
          </ac:spMkLst>
        </pc:spChg>
        <pc:spChg chg="add del">
          <ac:chgData name="Nash Morrison" userId="a32c39895c33d35d" providerId="LiveId" clId="{4BC7647E-214B-47E8-8B31-EE5CFE89078A}" dt="2024-11-29T04:51:07.597" v="58" actId="26606"/>
          <ac:spMkLst>
            <pc:docMk/>
            <pc:sldMk cId="2006269711" sldId="256"/>
            <ac:spMk id="13" creationId="{FA33EEAE-15D5-4119-8C1E-89D943F911EF}"/>
          </ac:spMkLst>
        </pc:spChg>
        <pc:spChg chg="add del">
          <ac:chgData name="Nash Morrison" userId="a32c39895c33d35d" providerId="LiveId" clId="{4BC7647E-214B-47E8-8B31-EE5CFE89078A}" dt="2024-11-30T00:36:36.743" v="2048" actId="26606"/>
          <ac:spMkLst>
            <pc:docMk/>
            <pc:sldMk cId="2006269711" sldId="256"/>
            <ac:spMk id="14" creationId="{66D61E08-70C3-48D8-BEA0-787111DC30DA}"/>
          </ac:spMkLst>
        </pc:spChg>
        <pc:spChg chg="add del">
          <ac:chgData name="Nash Morrison" userId="a32c39895c33d35d" providerId="LiveId" clId="{4BC7647E-214B-47E8-8B31-EE5CFE89078A}" dt="2024-11-29T04:51:07.597" v="58" actId="26606"/>
          <ac:spMkLst>
            <pc:docMk/>
            <pc:sldMk cId="2006269711" sldId="256"/>
            <ac:spMk id="15" creationId="{730D8B3B-9B80-4025-B934-26DC7D7CD231}"/>
          </ac:spMkLst>
        </pc:spChg>
        <pc:spChg chg="add del">
          <ac:chgData name="Nash Morrison" userId="a32c39895c33d35d" providerId="LiveId" clId="{4BC7647E-214B-47E8-8B31-EE5CFE89078A}" dt="2024-11-30T00:36:36.743" v="2048" actId="26606"/>
          <ac:spMkLst>
            <pc:docMk/>
            <pc:sldMk cId="2006269711" sldId="256"/>
            <ac:spMk id="16" creationId="{FC55298F-0AE5-478E-AD2B-03C2614C5833}"/>
          </ac:spMkLst>
        </pc:spChg>
        <pc:spChg chg="add del">
          <ac:chgData name="Nash Morrison" userId="a32c39895c33d35d" providerId="LiveId" clId="{4BC7647E-214B-47E8-8B31-EE5CFE89078A}" dt="2024-11-29T04:51:07.597" v="58" actId="26606"/>
          <ac:spMkLst>
            <pc:docMk/>
            <pc:sldMk cId="2006269711" sldId="256"/>
            <ac:spMk id="17" creationId="{B5A1B09C-1565-46F8-B70F-621C5EB48A09}"/>
          </ac:spMkLst>
        </pc:spChg>
        <pc:spChg chg="add del">
          <ac:chgData name="Nash Morrison" userId="a32c39895c33d35d" providerId="LiveId" clId="{4BC7647E-214B-47E8-8B31-EE5CFE89078A}" dt="2024-11-30T00:36:36.743" v="2048" actId="26606"/>
          <ac:spMkLst>
            <pc:docMk/>
            <pc:sldMk cId="2006269711" sldId="256"/>
            <ac:spMk id="18" creationId="{C180E4EA-0B63-4779-A895-7E90E71088F3}"/>
          </ac:spMkLst>
        </pc:spChg>
        <pc:spChg chg="add del">
          <ac:chgData name="Nash Morrison" userId="a32c39895c33d35d" providerId="LiveId" clId="{4BC7647E-214B-47E8-8B31-EE5CFE89078A}" dt="2024-11-29T04:51:07.597" v="58" actId="26606"/>
          <ac:spMkLst>
            <pc:docMk/>
            <pc:sldMk cId="2006269711" sldId="256"/>
            <ac:spMk id="19" creationId="{8C516CC8-80AC-446C-A56E-9F54B7210402}"/>
          </ac:spMkLst>
        </pc:spChg>
        <pc:spChg chg="add del">
          <ac:chgData name="Nash Morrison" userId="a32c39895c33d35d" providerId="LiveId" clId="{4BC7647E-214B-47E8-8B31-EE5CFE89078A}" dt="2024-11-29T04:51:07.597" v="58" actId="26606"/>
          <ac:spMkLst>
            <pc:docMk/>
            <pc:sldMk cId="2006269711" sldId="256"/>
            <ac:spMk id="21" creationId="{53947E58-F088-49F1-A3D1-DEA690192E84}"/>
          </ac:spMkLst>
        </pc:spChg>
        <pc:spChg chg="add del">
          <ac:chgData name="Nash Morrison" userId="a32c39895c33d35d" providerId="LiveId" clId="{4BC7647E-214B-47E8-8B31-EE5CFE89078A}" dt="2024-11-30T00:36:36.743" v="2048" actId="26606"/>
          <ac:spMkLst>
            <pc:docMk/>
            <pc:sldMk cId="2006269711" sldId="256"/>
            <ac:spMk id="22" creationId="{89AF5CE9-607F-43F4-8983-DCD6DA4051FD}"/>
          </ac:spMkLst>
        </pc:spChg>
        <pc:spChg chg="add del">
          <ac:chgData name="Nash Morrison" userId="a32c39895c33d35d" providerId="LiveId" clId="{4BC7647E-214B-47E8-8B31-EE5CFE89078A}" dt="2024-11-29T04:51:30.875" v="61"/>
          <ac:spMkLst>
            <pc:docMk/>
            <pc:sldMk cId="2006269711" sldId="256"/>
            <ac:spMk id="23" creationId="{C39ADB8F-D187-49D7-BDCF-C1B6DC727068}"/>
          </ac:spMkLst>
        </pc:spChg>
        <pc:spChg chg="add del">
          <ac:chgData name="Nash Morrison" userId="a32c39895c33d35d" providerId="LiveId" clId="{4BC7647E-214B-47E8-8B31-EE5CFE89078A}" dt="2024-11-29T04:51:30.875" v="61"/>
          <ac:spMkLst>
            <pc:docMk/>
            <pc:sldMk cId="2006269711" sldId="256"/>
            <ac:spMk id="24" creationId="{1A3C89F8-0D2F-47FF-B903-151248265F47}"/>
          </ac:spMkLst>
        </pc:spChg>
        <pc:spChg chg="add del">
          <ac:chgData name="Nash Morrison" userId="a32c39895c33d35d" providerId="LiveId" clId="{4BC7647E-214B-47E8-8B31-EE5CFE89078A}" dt="2024-11-29T04:51:30.875" v="61"/>
          <ac:spMkLst>
            <pc:docMk/>
            <pc:sldMk cId="2006269711" sldId="256"/>
            <ac:spMk id="25" creationId="{C5CB530E-515E-412C-9DF1-5F8FFBD6F383}"/>
          </ac:spMkLst>
        </pc:spChg>
        <pc:spChg chg="add del">
          <ac:chgData name="Nash Morrison" userId="a32c39895c33d35d" providerId="LiveId" clId="{4BC7647E-214B-47E8-8B31-EE5CFE89078A}" dt="2024-11-29T04:51:30.875" v="61"/>
          <ac:spMkLst>
            <pc:docMk/>
            <pc:sldMk cId="2006269711" sldId="256"/>
            <ac:spMk id="26" creationId="{712D4376-A578-4FF1-94FC-245E7A6A489F}"/>
          </ac:spMkLst>
        </pc:spChg>
        <pc:spChg chg="add del">
          <ac:chgData name="Nash Morrison" userId="a32c39895c33d35d" providerId="LiveId" clId="{4BC7647E-214B-47E8-8B31-EE5CFE89078A}" dt="2024-11-29T04:51:30.875" v="61"/>
          <ac:spMkLst>
            <pc:docMk/>
            <pc:sldMk cId="2006269711" sldId="256"/>
            <ac:spMk id="27" creationId="{AEA7509D-F04F-40CB-A0B3-EEF16499CC9F}"/>
          </ac:spMkLst>
        </pc:spChg>
        <pc:spChg chg="add del">
          <ac:chgData name="Nash Morrison" userId="a32c39895c33d35d" providerId="LiveId" clId="{4BC7647E-214B-47E8-8B31-EE5CFE89078A}" dt="2024-11-29T04:51:30.875" v="61"/>
          <ac:spMkLst>
            <pc:docMk/>
            <pc:sldMk cId="2006269711" sldId="256"/>
            <ac:spMk id="29" creationId="{508BEF50-7B1E-49A4-BC19-5F4F1D755E64}"/>
          </ac:spMkLst>
        </pc:spChg>
        <pc:spChg chg="add del">
          <ac:chgData name="Nash Morrison" userId="a32c39895c33d35d" providerId="LiveId" clId="{4BC7647E-214B-47E8-8B31-EE5CFE89078A}" dt="2024-11-29T04:51:30.875" v="61"/>
          <ac:spMkLst>
            <pc:docMk/>
            <pc:sldMk cId="2006269711" sldId="256"/>
            <ac:spMk id="30" creationId="{3FBAD350-5664-4811-A208-657FB882D350}"/>
          </ac:spMkLst>
        </pc:spChg>
        <pc:spChg chg="add del">
          <ac:chgData name="Nash Morrison" userId="a32c39895c33d35d" providerId="LiveId" clId="{4BC7647E-214B-47E8-8B31-EE5CFE89078A}" dt="2024-11-30T00:36:36.743" v="2048" actId="26606"/>
          <ac:spMkLst>
            <pc:docMk/>
            <pc:sldMk cId="2006269711" sldId="256"/>
            <ac:spMk id="33" creationId="{CEE01D9D-3DE8-4EED-B0D3-8F3C79CC7673}"/>
          </ac:spMkLst>
        </pc:spChg>
        <pc:spChg chg="add del">
          <ac:chgData name="Nash Morrison" userId="a32c39895c33d35d" providerId="LiveId" clId="{4BC7647E-214B-47E8-8B31-EE5CFE89078A}" dt="2024-11-30T00:36:36.743" v="2048" actId="26606"/>
          <ac:spMkLst>
            <pc:docMk/>
            <pc:sldMk cId="2006269711" sldId="256"/>
            <ac:spMk id="34" creationId="{6EEA2DBD-9E1E-4521-8C01-F32AD18A89E3}"/>
          </ac:spMkLst>
        </pc:spChg>
        <pc:spChg chg="add del">
          <ac:chgData name="Nash Morrison" userId="a32c39895c33d35d" providerId="LiveId" clId="{4BC7647E-214B-47E8-8B31-EE5CFE89078A}" dt="2024-11-30T00:36:36.743" v="2048" actId="26606"/>
          <ac:spMkLst>
            <pc:docMk/>
            <pc:sldMk cId="2006269711" sldId="256"/>
            <ac:spMk id="35" creationId="{15BBD2C1-BA9B-46A9-A27A-33498B169272}"/>
          </ac:spMkLst>
        </pc:spChg>
        <pc:spChg chg="add del">
          <ac:chgData name="Nash Morrison" userId="a32c39895c33d35d" providerId="LiveId" clId="{4BC7647E-214B-47E8-8B31-EE5CFE89078A}" dt="2024-11-30T00:36:36.722" v="2047" actId="26606"/>
          <ac:spMkLst>
            <pc:docMk/>
            <pc:sldMk cId="2006269711" sldId="256"/>
            <ac:spMk id="40" creationId="{5A7802B6-FF37-40CF-A7E2-6F2A0D9A91EF}"/>
          </ac:spMkLst>
        </pc:spChg>
        <pc:spChg chg="add">
          <ac:chgData name="Nash Morrison" userId="a32c39895c33d35d" providerId="LiveId" clId="{4BC7647E-214B-47E8-8B31-EE5CFE89078A}" dt="2024-11-30T21:43:37.206" v="6788" actId="26606"/>
          <ac:spMkLst>
            <pc:docMk/>
            <pc:sldMk cId="2006269711" sldId="256"/>
            <ac:spMk id="48" creationId="{3BCB5F6A-9EB0-40B0-9D13-3023E9A20508}"/>
          </ac:spMkLst>
        </pc:spChg>
        <pc:spChg chg="add del">
          <ac:chgData name="Nash Morrison" userId="a32c39895c33d35d" providerId="LiveId" clId="{4BC7647E-214B-47E8-8B31-EE5CFE89078A}" dt="2024-11-30T00:37:57.044" v="2053" actId="26606"/>
          <ac:spMkLst>
            <pc:docMk/>
            <pc:sldMk cId="2006269711" sldId="256"/>
            <ac:spMk id="52" creationId="{3BCB5F6A-9EB0-40B0-9D13-3023E9A20508}"/>
          </ac:spMkLst>
        </pc:spChg>
        <pc:spChg chg="add del">
          <ac:chgData name="Nash Morrison" userId="a32c39895c33d35d" providerId="LiveId" clId="{4BC7647E-214B-47E8-8B31-EE5CFE89078A}" dt="2024-11-30T21:32:11.604" v="6733"/>
          <ac:spMkLst>
            <pc:docMk/>
            <pc:sldMk cId="2006269711" sldId="256"/>
            <ac:spMk id="57" creationId="{3559A5F2-8BE0-4998-A1E4-1B145465A981}"/>
          </ac:spMkLst>
        </pc:spChg>
        <pc:spChg chg="add del">
          <ac:chgData name="Nash Morrison" userId="a32c39895c33d35d" providerId="LiveId" clId="{4BC7647E-214B-47E8-8B31-EE5CFE89078A}" dt="2024-11-30T21:32:11.604" v="6733"/>
          <ac:spMkLst>
            <pc:docMk/>
            <pc:sldMk cId="2006269711" sldId="256"/>
            <ac:spMk id="59" creationId="{3A6596D4-D53C-424F-9F16-CC8686C079E0}"/>
          </ac:spMkLst>
        </pc:spChg>
        <pc:spChg chg="add del">
          <ac:chgData name="Nash Morrison" userId="a32c39895c33d35d" providerId="LiveId" clId="{4BC7647E-214B-47E8-8B31-EE5CFE89078A}" dt="2024-11-30T21:32:11.604" v="6733"/>
          <ac:spMkLst>
            <pc:docMk/>
            <pc:sldMk cId="2006269711" sldId="256"/>
            <ac:spMk id="65" creationId="{9772CABD-4211-42AA-B349-D4002E52F1EF}"/>
          </ac:spMkLst>
        </pc:spChg>
        <pc:spChg chg="add del">
          <ac:chgData name="Nash Morrison" userId="a32c39895c33d35d" providerId="LiveId" clId="{4BC7647E-214B-47E8-8B31-EE5CFE89078A}" dt="2024-11-30T21:32:11.604" v="6733"/>
          <ac:spMkLst>
            <pc:docMk/>
            <pc:sldMk cId="2006269711" sldId="256"/>
            <ac:spMk id="67" creationId="{BBD91630-4DBA-4294-8016-FEB5C3B0CED1}"/>
          </ac:spMkLst>
        </pc:spChg>
        <pc:spChg chg="add del">
          <ac:chgData name="Nash Morrison" userId="a32c39895c33d35d" providerId="LiveId" clId="{4BC7647E-214B-47E8-8B31-EE5CFE89078A}" dt="2024-11-30T21:32:11.604" v="6733"/>
          <ac:spMkLst>
            <pc:docMk/>
            <pc:sldMk cId="2006269711" sldId="256"/>
            <ac:spMk id="69" creationId="{E67D1587-504D-41BC-9D48-B61257BFBCF0}"/>
          </ac:spMkLst>
        </pc:spChg>
        <pc:spChg chg="add del">
          <ac:chgData name="Nash Morrison" userId="a32c39895c33d35d" providerId="LiveId" clId="{4BC7647E-214B-47E8-8B31-EE5CFE89078A}" dt="2024-11-30T21:32:11.604" v="6733"/>
          <ac:spMkLst>
            <pc:docMk/>
            <pc:sldMk cId="2006269711" sldId="256"/>
            <ac:spMk id="71" creationId="{8765DD1A-F044-4DE7-8A9B-7C30DC85A4AF}"/>
          </ac:spMkLst>
        </pc:spChg>
        <pc:spChg chg="add del">
          <ac:chgData name="Nash Morrison" userId="a32c39895c33d35d" providerId="LiveId" clId="{4BC7647E-214B-47E8-8B31-EE5CFE89078A}" dt="2024-11-30T21:32:11.604" v="6733"/>
          <ac:spMkLst>
            <pc:docMk/>
            <pc:sldMk cId="2006269711" sldId="256"/>
            <ac:spMk id="73" creationId="{2FE2170D-72D6-48A8-8E9A-BFF3BF03D032}"/>
          </ac:spMkLst>
        </pc:spChg>
        <pc:spChg chg="add del">
          <ac:chgData name="Nash Morrison" userId="a32c39895c33d35d" providerId="LiveId" clId="{4BC7647E-214B-47E8-8B31-EE5CFE89078A}" dt="2024-11-30T21:32:11.604" v="6733"/>
          <ac:spMkLst>
            <pc:docMk/>
            <pc:sldMk cId="2006269711" sldId="256"/>
            <ac:spMk id="75" creationId="{01D19436-094D-463D-AFEA-870FDBD03797}"/>
          </ac:spMkLst>
        </pc:spChg>
        <pc:spChg chg="add del">
          <ac:chgData name="Nash Morrison" userId="a32c39895c33d35d" providerId="LiveId" clId="{4BC7647E-214B-47E8-8B31-EE5CFE89078A}" dt="2024-11-30T21:32:11.604" v="6733"/>
          <ac:spMkLst>
            <pc:docMk/>
            <pc:sldMk cId="2006269711" sldId="256"/>
            <ac:spMk id="77" creationId="{9A2DE6E0-967C-4C58-8558-EC08F1138BD1}"/>
          </ac:spMkLst>
        </pc:spChg>
        <pc:grpChg chg="add del">
          <ac:chgData name="Nash Morrison" userId="a32c39895c33d35d" providerId="LiveId" clId="{4BC7647E-214B-47E8-8B31-EE5CFE89078A}" dt="2024-11-29T04:52:35.756" v="64"/>
          <ac:grpSpMkLst>
            <pc:docMk/>
            <pc:sldMk cId="2006269711" sldId="256"/>
            <ac:grpSpMk id="10" creationId="{7767AD93-AD3E-4C62-97D5-E54E14B2EAD8}"/>
          </ac:grpSpMkLst>
        </pc:grpChg>
        <pc:grpChg chg="add">
          <ac:chgData name="Nash Morrison" userId="a32c39895c33d35d" providerId="LiveId" clId="{4BC7647E-214B-47E8-8B31-EE5CFE89078A}" dt="2024-11-30T21:43:37.206" v="6788" actId="26606"/>
          <ac:grpSpMkLst>
            <pc:docMk/>
            <pc:sldMk cId="2006269711" sldId="256"/>
            <ac:grpSpMk id="36" creationId="{10BE40E3-5550-4CDD-B4FD-387C33EBF157}"/>
          </ac:grpSpMkLst>
        </pc:grpChg>
        <pc:grpChg chg="add del">
          <ac:chgData name="Nash Morrison" userId="a32c39895c33d35d" providerId="LiveId" clId="{4BC7647E-214B-47E8-8B31-EE5CFE89078A}" dt="2024-11-30T00:37:57.044" v="2053" actId="26606"/>
          <ac:grpSpMkLst>
            <pc:docMk/>
            <pc:sldMk cId="2006269711" sldId="256"/>
            <ac:grpSpMk id="51" creationId="{10BE40E3-5550-4CDD-B4FD-387C33EBF157}"/>
          </ac:grpSpMkLst>
        </pc:grpChg>
        <pc:picChg chg="mod">
          <ac:chgData name="Nash Morrison" userId="a32c39895c33d35d" providerId="LiveId" clId="{4BC7647E-214B-47E8-8B31-EE5CFE89078A}" dt="2024-12-01T05:13:24.538" v="6878" actId="1076"/>
          <ac:picMkLst>
            <pc:docMk/>
            <pc:sldMk cId="2006269711" sldId="256"/>
            <ac:picMk id="3" creationId="{A1CA696B-E816-E8C4-941F-10D03315282B}"/>
          </ac:picMkLst>
        </pc:picChg>
        <pc:picChg chg="add mod">
          <ac:chgData name="Nash Morrison" userId="a32c39895c33d35d" providerId="LiveId" clId="{4BC7647E-214B-47E8-8B31-EE5CFE89078A}" dt="2024-12-01T05:20:27.348" v="6882"/>
          <ac:picMkLst>
            <pc:docMk/>
            <pc:sldMk cId="2006269711" sldId="256"/>
            <ac:picMk id="27" creationId="{86DCAD5D-D884-5ADB-CC47-570AD2BEC9A6}"/>
          </ac:picMkLst>
        </pc:picChg>
        <pc:picChg chg="add mod ord">
          <ac:chgData name="Nash Morrison" userId="a32c39895c33d35d" providerId="LiveId" clId="{4BC7647E-214B-47E8-8B31-EE5CFE89078A}" dt="2024-11-30T21:43:37.206" v="6788" actId="26606"/>
          <ac:picMkLst>
            <pc:docMk/>
            <pc:sldMk cId="2006269711" sldId="256"/>
            <ac:picMk id="31" creationId="{EA785374-85AA-7045-3A29-774A510714A1}"/>
          </ac:picMkLst>
        </pc:picChg>
        <pc:cxnChg chg="add del">
          <ac:chgData name="Nash Morrison" userId="a32c39895c33d35d" providerId="LiveId" clId="{4BC7647E-214B-47E8-8B31-EE5CFE89078A}" dt="2024-11-30T00:36:36.743" v="2048" actId="26606"/>
          <ac:cxnSpMkLst>
            <pc:docMk/>
            <pc:sldMk cId="2006269711" sldId="256"/>
            <ac:cxnSpMk id="12" creationId="{F8A9B20B-D1DD-4573-B5EC-558029519236}"/>
          </ac:cxnSpMkLst>
        </pc:cxnChg>
        <pc:cxnChg chg="add del">
          <ac:chgData name="Nash Morrison" userId="a32c39895c33d35d" providerId="LiveId" clId="{4BC7647E-214B-47E8-8B31-EE5CFE89078A}" dt="2024-11-29T04:52:35.756" v="64"/>
          <ac:cxnSpMkLst>
            <pc:docMk/>
            <pc:sldMk cId="2006269711" sldId="256"/>
            <ac:cxnSpMk id="20" creationId="{0772CE55-4C36-44F1-A9BD-379BEB84317D}"/>
          </ac:cxnSpMkLst>
        </pc:cxnChg>
        <pc:cxnChg chg="add del">
          <ac:chgData name="Nash Morrison" userId="a32c39895c33d35d" providerId="LiveId" clId="{4BC7647E-214B-47E8-8B31-EE5CFE89078A}" dt="2024-11-29T04:51:30.875" v="61"/>
          <ac:cxnSpMkLst>
            <pc:docMk/>
            <pc:sldMk cId="2006269711" sldId="256"/>
            <ac:cxnSpMk id="28" creationId="{56020367-4FD5-4596-8E10-C5F095CD8DBF}"/>
          </ac:cxnSpMkLst>
        </pc:cxnChg>
        <pc:cxnChg chg="add del">
          <ac:chgData name="Nash Morrison" userId="a32c39895c33d35d" providerId="LiveId" clId="{4BC7647E-214B-47E8-8B31-EE5CFE89078A}" dt="2024-11-30T00:36:36.743" v="2048" actId="26606"/>
          <ac:cxnSpMkLst>
            <pc:docMk/>
            <pc:sldMk cId="2006269711" sldId="256"/>
            <ac:cxnSpMk id="32" creationId="{A57C1A16-B8AB-4D99-A195-A38F556A6486}"/>
          </ac:cxnSpMkLst>
        </pc:cxnChg>
        <pc:cxnChg chg="add del">
          <ac:chgData name="Nash Morrison" userId="a32c39895c33d35d" providerId="LiveId" clId="{4BC7647E-214B-47E8-8B31-EE5CFE89078A}" dt="2024-11-30T21:32:11.604" v="6733"/>
          <ac:cxnSpMkLst>
            <pc:docMk/>
            <pc:sldMk cId="2006269711" sldId="256"/>
            <ac:cxnSpMk id="61" creationId="{81BB890B-70D4-42FE-A599-6AEF1A42D972}"/>
          </ac:cxnSpMkLst>
        </pc:cxnChg>
        <pc:cxnChg chg="add del">
          <ac:chgData name="Nash Morrison" userId="a32c39895c33d35d" providerId="LiveId" clId="{4BC7647E-214B-47E8-8B31-EE5CFE89078A}" dt="2024-11-30T21:32:11.604" v="6733"/>
          <ac:cxnSpMkLst>
            <pc:docMk/>
            <pc:sldMk cId="2006269711" sldId="256"/>
            <ac:cxnSpMk id="63" creationId="{3842D646-B58C-43C8-8152-01BC782B725D}"/>
          </ac:cxnSpMkLst>
        </pc:cxnChg>
      </pc:sldChg>
      <pc:sldChg chg="addSp delSp modSp new mod modTransition setBg delAnim modAnim delDesignElem modNotesTx">
        <pc:chgData name="Nash Morrison" userId="a32c39895c33d35d" providerId="LiveId" clId="{4BC7647E-214B-47E8-8B31-EE5CFE89078A}" dt="2024-12-01T05:20:27.348" v="6882"/>
        <pc:sldMkLst>
          <pc:docMk/>
          <pc:sldMk cId="2846584801" sldId="257"/>
        </pc:sldMkLst>
        <pc:spChg chg="mod">
          <ac:chgData name="Nash Morrison" userId="a32c39895c33d35d" providerId="LiveId" clId="{4BC7647E-214B-47E8-8B31-EE5CFE89078A}" dt="2024-11-30T00:49:52.428" v="2273" actId="1076"/>
          <ac:spMkLst>
            <pc:docMk/>
            <pc:sldMk cId="2846584801" sldId="257"/>
            <ac:spMk id="2" creationId="{F75E059A-BEFD-F67D-602D-365B3E52E099}"/>
          </ac:spMkLst>
        </pc:spChg>
        <pc:spChg chg="mod">
          <ac:chgData name="Nash Morrison" userId="a32c39895c33d35d" providerId="LiveId" clId="{4BC7647E-214B-47E8-8B31-EE5CFE89078A}" dt="2024-11-30T00:08:08.934" v="1981" actId="20577"/>
          <ac:spMkLst>
            <pc:docMk/>
            <pc:sldMk cId="2846584801" sldId="257"/>
            <ac:spMk id="3" creationId="{39A52B7A-716C-D97B-0D1E-36E45E711D1E}"/>
          </ac:spMkLst>
        </pc:spChg>
        <pc:spChg chg="add del">
          <ac:chgData name="Nash Morrison" userId="a32c39895c33d35d" providerId="LiveId" clId="{4BC7647E-214B-47E8-8B31-EE5CFE89078A}" dt="2024-11-30T00:28:05.208" v="2014"/>
          <ac:spMkLst>
            <pc:docMk/>
            <pc:sldMk cId="2846584801" sldId="257"/>
            <ac:spMk id="8" creationId="{C44B17FE-2E14-47B6-B5A8-4363DE76952D}"/>
          </ac:spMkLst>
        </pc:spChg>
        <pc:spChg chg="add del">
          <ac:chgData name="Nash Morrison" userId="a32c39895c33d35d" providerId="LiveId" clId="{4BC7647E-214B-47E8-8B31-EE5CFE89078A}" dt="2024-11-30T00:28:05.208" v="2014"/>
          <ac:spMkLst>
            <pc:docMk/>
            <pc:sldMk cId="2846584801" sldId="257"/>
            <ac:spMk id="10" creationId="{14E53280-E6EB-47D2-B0BB-78B772DC4B90}"/>
          </ac:spMkLst>
        </pc:spChg>
        <pc:spChg chg="add del mod">
          <ac:chgData name="Nash Morrison" userId="a32c39895c33d35d" providerId="LiveId" clId="{4BC7647E-214B-47E8-8B31-EE5CFE89078A}" dt="2024-11-30T00:39:51.958" v="2067" actId="12084"/>
          <ac:spMkLst>
            <pc:docMk/>
            <pc:sldMk cId="2846584801" sldId="257"/>
            <ac:spMk id="11" creationId="{A20115EB-0DEF-F1B4-D398-E6F4C8559DC4}"/>
          </ac:spMkLst>
        </pc:spChg>
        <pc:spChg chg="add del">
          <ac:chgData name="Nash Morrison" userId="a32c39895c33d35d" providerId="LiveId" clId="{4BC7647E-214B-47E8-8B31-EE5CFE89078A}" dt="2024-11-30T00:28:05.208" v="2014"/>
          <ac:spMkLst>
            <pc:docMk/>
            <pc:sldMk cId="2846584801" sldId="257"/>
            <ac:spMk id="12" creationId="{E44C4738-31FA-4AA4-9D3A-9B0F0B1F5FBC}"/>
          </ac:spMkLst>
        </pc:spChg>
        <pc:spChg chg="add del">
          <ac:chgData name="Nash Morrison" userId="a32c39895c33d35d" providerId="LiveId" clId="{4BC7647E-214B-47E8-8B31-EE5CFE89078A}" dt="2024-11-30T00:28:05.208" v="2014"/>
          <ac:spMkLst>
            <pc:docMk/>
            <pc:sldMk cId="2846584801" sldId="257"/>
            <ac:spMk id="14" creationId="{809F3F69-CB9E-4C14-8F9B-7565980C8770}"/>
          </ac:spMkLst>
        </pc:spChg>
        <pc:spChg chg="add mod ord">
          <ac:chgData name="Nash Morrison" userId="a32c39895c33d35d" providerId="LiveId" clId="{4BC7647E-214B-47E8-8B31-EE5CFE89078A}" dt="2024-11-30T03:57:05.818" v="3609" actId="167"/>
          <ac:spMkLst>
            <pc:docMk/>
            <pc:sldMk cId="2846584801" sldId="257"/>
            <ac:spMk id="15" creationId="{4794877D-19EF-95AF-E5DB-C4957378DFBE}"/>
          </ac:spMkLst>
        </pc:spChg>
        <pc:graphicFrameChg chg="add del mod modGraphic">
          <ac:chgData name="Nash Morrison" userId="a32c39895c33d35d" providerId="LiveId" clId="{4BC7647E-214B-47E8-8B31-EE5CFE89078A}" dt="2024-11-30T00:00:40.786" v="1932" actId="478"/>
          <ac:graphicFrameMkLst>
            <pc:docMk/>
            <pc:sldMk cId="2846584801" sldId="257"/>
            <ac:graphicFrameMk id="5" creationId="{9100936F-20D4-015F-4848-1B01EAD33A74}"/>
          </ac:graphicFrameMkLst>
        </pc:graphicFrameChg>
        <pc:graphicFrameChg chg="add del mod modGraphic">
          <ac:chgData name="Nash Morrison" userId="a32c39895c33d35d" providerId="LiveId" clId="{4BC7647E-214B-47E8-8B31-EE5CFE89078A}" dt="2024-11-30T00:04:24.589" v="1953" actId="478"/>
          <ac:graphicFrameMkLst>
            <pc:docMk/>
            <pc:sldMk cId="2846584801" sldId="257"/>
            <ac:graphicFrameMk id="6" creationId="{CAD187CD-6341-BF64-B51B-872351CC5D4A}"/>
          </ac:graphicFrameMkLst>
        </pc:graphicFrameChg>
        <pc:graphicFrameChg chg="add del mod modGraphic">
          <ac:chgData name="Nash Morrison" userId="a32c39895c33d35d" providerId="LiveId" clId="{4BC7647E-214B-47E8-8B31-EE5CFE89078A}" dt="2024-11-30T00:33:34.183" v="2029" actId="478"/>
          <ac:graphicFrameMkLst>
            <pc:docMk/>
            <pc:sldMk cId="2846584801" sldId="257"/>
            <ac:graphicFrameMk id="7" creationId="{A1D756B3-4D62-8F35-4330-13D0C003DCA9}"/>
          </ac:graphicFrameMkLst>
        </pc:graphicFrameChg>
        <pc:graphicFrameChg chg="add mod modGraphic">
          <ac:chgData name="Nash Morrison" userId="a32c39895c33d35d" providerId="LiveId" clId="{4BC7647E-214B-47E8-8B31-EE5CFE89078A}" dt="2024-11-30T08:09:29.205" v="5892" actId="207"/>
          <ac:graphicFrameMkLst>
            <pc:docMk/>
            <pc:sldMk cId="2846584801" sldId="257"/>
            <ac:graphicFrameMk id="13" creationId="{437B5F8A-B15B-7249-1314-5B6266A47280}"/>
          </ac:graphicFrameMkLst>
        </pc:graphicFrameChg>
        <pc:picChg chg="add mod">
          <ac:chgData name="Nash Morrison" userId="a32c39895c33d35d" providerId="LiveId" clId="{4BC7647E-214B-47E8-8B31-EE5CFE89078A}" dt="2024-11-30T00:50:18.750" v="2275" actId="1076"/>
          <ac:picMkLst>
            <pc:docMk/>
            <pc:sldMk cId="2846584801" sldId="257"/>
            <ac:picMk id="4" creationId="{4F36EB8F-2C6A-4ADD-D468-E5F4FB4F853B}"/>
          </ac:picMkLst>
        </pc:picChg>
        <pc:picChg chg="add mod">
          <ac:chgData name="Nash Morrison" userId="a32c39895c33d35d" providerId="LiveId" clId="{4BC7647E-214B-47E8-8B31-EE5CFE89078A}" dt="2024-12-01T05:20:27.348" v="6882"/>
          <ac:picMkLst>
            <pc:docMk/>
            <pc:sldMk cId="2846584801" sldId="257"/>
            <ac:picMk id="26" creationId="{F6CD9ECD-A0AD-470F-96BD-191CF570F8E0}"/>
          </ac:picMkLst>
        </pc:picChg>
      </pc:sldChg>
      <pc:sldChg chg="addSp delSp modSp new mod modTransition setBg modAnim setClrOvrMap delDesignElem modNotesTx">
        <pc:chgData name="Nash Morrison" userId="a32c39895c33d35d" providerId="LiveId" clId="{4BC7647E-214B-47E8-8B31-EE5CFE89078A}" dt="2024-12-01T05:20:27.348" v="6882"/>
        <pc:sldMkLst>
          <pc:docMk/>
          <pc:sldMk cId="326374148" sldId="258"/>
        </pc:sldMkLst>
        <pc:spChg chg="del mod">
          <ac:chgData name="Nash Morrison" userId="a32c39895c33d35d" providerId="LiveId" clId="{4BC7647E-214B-47E8-8B31-EE5CFE89078A}" dt="2024-11-30T01:45:34.125" v="2291" actId="478"/>
          <ac:spMkLst>
            <pc:docMk/>
            <pc:sldMk cId="326374148" sldId="258"/>
            <ac:spMk id="2" creationId="{4A4CDB33-6383-3A9F-2E8C-A7D0A2D3627B}"/>
          </ac:spMkLst>
        </pc:spChg>
        <pc:spChg chg="add mod">
          <ac:chgData name="Nash Morrison" userId="a32c39895c33d35d" providerId="LiveId" clId="{4BC7647E-214B-47E8-8B31-EE5CFE89078A}" dt="2024-12-01T04:03:54.445" v="6869" actId="208"/>
          <ac:spMkLst>
            <pc:docMk/>
            <pc:sldMk cId="326374148" sldId="258"/>
            <ac:spMk id="2" creationId="{8E4C675E-9805-FA3E-4451-40E950EF3281}"/>
          </ac:spMkLst>
        </pc:spChg>
        <pc:spChg chg="add mod">
          <ac:chgData name="Nash Morrison" userId="a32c39895c33d35d" providerId="LiveId" clId="{4BC7647E-214B-47E8-8B31-EE5CFE89078A}" dt="2024-12-01T04:04:13.038" v="6871" actId="1076"/>
          <ac:spMkLst>
            <pc:docMk/>
            <pc:sldMk cId="326374148" sldId="258"/>
            <ac:spMk id="3" creationId="{3A35CBFA-87F6-7714-7044-AFEC20602B12}"/>
          </ac:spMkLst>
        </pc:spChg>
        <pc:spChg chg="del mod">
          <ac:chgData name="Nash Morrison" userId="a32c39895c33d35d" providerId="LiveId" clId="{4BC7647E-214B-47E8-8B31-EE5CFE89078A}" dt="2024-11-29T05:48:00.884" v="1829" actId="3680"/>
          <ac:spMkLst>
            <pc:docMk/>
            <pc:sldMk cId="326374148" sldId="258"/>
            <ac:spMk id="3" creationId="{42FA54E6-844B-BD20-33F8-33F6EC450E01}"/>
          </ac:spMkLst>
        </pc:spChg>
        <pc:spChg chg="add mod">
          <ac:chgData name="Nash Morrison" userId="a32c39895c33d35d" providerId="LiveId" clId="{4BC7647E-214B-47E8-8B31-EE5CFE89078A}" dt="2024-11-30T06:01:28.001" v="4411" actId="1076"/>
          <ac:spMkLst>
            <pc:docMk/>
            <pc:sldMk cId="326374148" sldId="258"/>
            <ac:spMk id="4" creationId="{B1B6BF34-3324-21C3-64CE-A1BE2A94478B}"/>
          </ac:spMkLst>
        </pc:spChg>
        <pc:spChg chg="add del mod">
          <ac:chgData name="Nash Morrison" userId="a32c39895c33d35d" providerId="LiveId" clId="{4BC7647E-214B-47E8-8B31-EE5CFE89078A}" dt="2024-11-29T20:14:02.670" v="1917" actId="1032"/>
          <ac:spMkLst>
            <pc:docMk/>
            <pc:sldMk cId="326374148" sldId="258"/>
            <ac:spMk id="5" creationId="{712B88A1-AD38-22B3-CF2F-38D055EA59F1}"/>
          </ac:spMkLst>
        </pc:spChg>
        <pc:spChg chg="add mod">
          <ac:chgData name="Nash Morrison" userId="a32c39895c33d35d" providerId="LiveId" clId="{4BC7647E-214B-47E8-8B31-EE5CFE89078A}" dt="2024-11-30T06:16:14.023" v="4490" actId="20577"/>
          <ac:spMkLst>
            <pc:docMk/>
            <pc:sldMk cId="326374148" sldId="258"/>
            <ac:spMk id="5" creationId="{9089916B-EC8D-9099-3B54-78294ED92BA2}"/>
          </ac:spMkLst>
        </pc:spChg>
        <pc:spChg chg="mod">
          <ac:chgData name="Nash Morrison" userId="a32c39895c33d35d" providerId="LiveId" clId="{4BC7647E-214B-47E8-8B31-EE5CFE89078A}" dt="2024-11-29T20:14:46.648" v="1923" actId="18245"/>
          <ac:spMkLst>
            <pc:docMk/>
            <pc:sldMk cId="326374148" sldId="258"/>
            <ac:spMk id="8" creationId="{5D9376D7-1E9E-FC40-5BD7-BD12D04693ED}"/>
          </ac:spMkLst>
        </pc:spChg>
        <pc:spChg chg="mod">
          <ac:chgData name="Nash Morrison" userId="a32c39895c33d35d" providerId="LiveId" clId="{4BC7647E-214B-47E8-8B31-EE5CFE89078A}" dt="2024-11-29T20:14:46.648" v="1923" actId="18245"/>
          <ac:spMkLst>
            <pc:docMk/>
            <pc:sldMk cId="326374148" sldId="258"/>
            <ac:spMk id="9" creationId="{46495FF2-2BF0-841B-D44D-EC8F414149E8}"/>
          </ac:spMkLst>
        </pc:spChg>
        <pc:spChg chg="mod">
          <ac:chgData name="Nash Morrison" userId="a32c39895c33d35d" providerId="LiveId" clId="{4BC7647E-214B-47E8-8B31-EE5CFE89078A}" dt="2024-11-29T20:14:46.648" v="1923" actId="18245"/>
          <ac:spMkLst>
            <pc:docMk/>
            <pc:sldMk cId="326374148" sldId="258"/>
            <ac:spMk id="10" creationId="{66474E1D-850D-D828-59CC-53475038E4DA}"/>
          </ac:spMkLst>
        </pc:spChg>
        <pc:spChg chg="mod">
          <ac:chgData name="Nash Morrison" userId="a32c39895c33d35d" providerId="LiveId" clId="{4BC7647E-214B-47E8-8B31-EE5CFE89078A}" dt="2024-11-29T20:14:46.648" v="1923" actId="18245"/>
          <ac:spMkLst>
            <pc:docMk/>
            <pc:sldMk cId="326374148" sldId="258"/>
            <ac:spMk id="11" creationId="{B3938B05-9BD7-7990-A5A9-81B2F59EBCA8}"/>
          </ac:spMkLst>
        </pc:spChg>
        <pc:spChg chg="mod">
          <ac:chgData name="Nash Morrison" userId="a32c39895c33d35d" providerId="LiveId" clId="{4BC7647E-214B-47E8-8B31-EE5CFE89078A}" dt="2024-11-29T20:14:46.648" v="1923" actId="18245"/>
          <ac:spMkLst>
            <pc:docMk/>
            <pc:sldMk cId="326374148" sldId="258"/>
            <ac:spMk id="12" creationId="{434139E1-B025-58C5-70A4-6228F58C2AEB}"/>
          </ac:spMkLst>
        </pc:spChg>
        <pc:spChg chg="mod">
          <ac:chgData name="Nash Morrison" userId="a32c39895c33d35d" providerId="LiveId" clId="{4BC7647E-214B-47E8-8B31-EE5CFE89078A}" dt="2024-11-29T20:14:46.648" v="1923" actId="18245"/>
          <ac:spMkLst>
            <pc:docMk/>
            <pc:sldMk cId="326374148" sldId="258"/>
            <ac:spMk id="13" creationId="{71EA0390-6E94-F41B-3D1D-D7E7D7D29AD0}"/>
          </ac:spMkLst>
        </pc:spChg>
        <pc:spChg chg="mod">
          <ac:chgData name="Nash Morrison" userId="a32c39895c33d35d" providerId="LiveId" clId="{4BC7647E-214B-47E8-8B31-EE5CFE89078A}" dt="2024-11-29T20:14:46.648" v="1923" actId="18245"/>
          <ac:spMkLst>
            <pc:docMk/>
            <pc:sldMk cId="326374148" sldId="258"/>
            <ac:spMk id="14" creationId="{17445CA2-2ED7-2AAB-DA2A-7B8B9342BE9A}"/>
          </ac:spMkLst>
        </pc:spChg>
        <pc:spChg chg="add del">
          <ac:chgData name="Nash Morrison" userId="a32c39895c33d35d" providerId="LiveId" clId="{4BC7647E-214B-47E8-8B31-EE5CFE89078A}" dt="2024-11-30T21:32:11.604" v="6733"/>
          <ac:spMkLst>
            <pc:docMk/>
            <pc:sldMk cId="326374148" sldId="258"/>
            <ac:spMk id="21" creationId="{27577DEC-D9A5-404D-9789-702F4319BEC8}"/>
          </ac:spMkLst>
        </pc:spChg>
        <pc:grpChg chg="del mod">
          <ac:chgData name="Nash Morrison" userId="a32c39895c33d35d" providerId="LiveId" clId="{4BC7647E-214B-47E8-8B31-EE5CFE89078A}" dt="2024-11-29T20:14:56.207" v="1924" actId="478"/>
          <ac:grpSpMkLst>
            <pc:docMk/>
            <pc:sldMk cId="326374148" sldId="258"/>
            <ac:grpSpMk id="7" creationId="{45D8809C-9C7E-69DB-B112-3458F8F19E83}"/>
          </ac:grpSpMkLst>
        </pc:grpChg>
        <pc:grpChg chg="add del">
          <ac:chgData name="Nash Morrison" userId="a32c39895c33d35d" providerId="LiveId" clId="{4BC7647E-214B-47E8-8B31-EE5CFE89078A}" dt="2024-11-30T21:32:11.604" v="6733"/>
          <ac:grpSpMkLst>
            <pc:docMk/>
            <pc:sldMk cId="326374148" sldId="258"/>
            <ac:grpSpMk id="20" creationId="{28460BD8-AE3F-4AC9-9D0B-717052AA5D3A}"/>
          </ac:grpSpMkLst>
        </pc:grpChg>
        <pc:grpChg chg="add del">
          <ac:chgData name="Nash Morrison" userId="a32c39895c33d35d" providerId="LiveId" clId="{4BC7647E-214B-47E8-8B31-EE5CFE89078A}" dt="2024-11-30T21:32:11.604" v="6733"/>
          <ac:grpSpMkLst>
            <pc:docMk/>
            <pc:sldMk cId="326374148" sldId="258"/>
            <ac:grpSpMk id="23" creationId="{CEEA9366-CEA8-4F23-B065-4337F0D836FE}"/>
          </ac:grpSpMkLst>
        </pc:grpChg>
        <pc:graphicFrameChg chg="add del mod ord modGraphic">
          <ac:chgData name="Nash Morrison" userId="a32c39895c33d35d" providerId="LiveId" clId="{4BC7647E-214B-47E8-8B31-EE5CFE89078A}" dt="2024-11-29T20:12:17.149" v="1916" actId="478"/>
          <ac:graphicFrameMkLst>
            <pc:docMk/>
            <pc:sldMk cId="326374148" sldId="258"/>
            <ac:graphicFrameMk id="4" creationId="{1B46D4A8-BF04-D168-BC34-2F353DFCA36A}"/>
          </ac:graphicFrameMkLst>
        </pc:graphicFrameChg>
        <pc:graphicFrameChg chg="add del mod modGraphic">
          <ac:chgData name="Nash Morrison" userId="a32c39895c33d35d" providerId="LiveId" clId="{4BC7647E-214B-47E8-8B31-EE5CFE89078A}" dt="2024-11-29T20:14:46.648" v="1923" actId="18245"/>
          <ac:graphicFrameMkLst>
            <pc:docMk/>
            <pc:sldMk cId="326374148" sldId="258"/>
            <ac:graphicFrameMk id="6" creationId="{8EB9392B-AF7E-09A4-1EF7-33FE99210C21}"/>
          </ac:graphicFrameMkLst>
        </pc:graphicFrameChg>
        <pc:graphicFrameChg chg="add del mod modGraphic">
          <ac:chgData name="Nash Morrison" userId="a32c39895c33d35d" providerId="LiveId" clId="{4BC7647E-214B-47E8-8B31-EE5CFE89078A}" dt="2024-11-29T20:18:50.248" v="1929" actId="478"/>
          <ac:graphicFrameMkLst>
            <pc:docMk/>
            <pc:sldMk cId="326374148" sldId="258"/>
            <ac:graphicFrameMk id="15" creationId="{F55B98A1-E083-16B5-AA10-C0CA0208C2FD}"/>
          </ac:graphicFrameMkLst>
        </pc:graphicFrameChg>
        <pc:picChg chg="add mod">
          <ac:chgData name="Nash Morrison" userId="a32c39895c33d35d" providerId="LiveId" clId="{4BC7647E-214B-47E8-8B31-EE5CFE89078A}" dt="2024-11-30T06:57:23.489" v="5250" actId="14100"/>
          <ac:picMkLst>
            <pc:docMk/>
            <pc:sldMk cId="326374148" sldId="258"/>
            <ac:picMk id="7" creationId="{A6B1E7EF-C680-0975-6F56-548ACAB59D0A}"/>
          </ac:picMkLst>
        </pc:picChg>
        <pc:picChg chg="add mod">
          <ac:chgData name="Nash Morrison" userId="a32c39895c33d35d" providerId="LiveId" clId="{4BC7647E-214B-47E8-8B31-EE5CFE89078A}" dt="2024-12-01T05:20:27.348" v="6882"/>
          <ac:picMkLst>
            <pc:docMk/>
            <pc:sldMk cId="326374148" sldId="258"/>
            <ac:picMk id="9" creationId="{7E743064-068E-5746-A969-F82AD4BF010C}"/>
          </ac:picMkLst>
        </pc:picChg>
      </pc:sldChg>
      <pc:sldChg chg="addSp delSp modSp new del mod modNotesTx">
        <pc:chgData name="Nash Morrison" userId="a32c39895c33d35d" providerId="LiveId" clId="{4BC7647E-214B-47E8-8B31-EE5CFE89078A}" dt="2024-11-29T05:45:20.265" v="1804" actId="47"/>
        <pc:sldMkLst>
          <pc:docMk/>
          <pc:sldMk cId="879519080" sldId="259"/>
        </pc:sldMkLst>
        <pc:spChg chg="mod">
          <ac:chgData name="Nash Morrison" userId="a32c39895c33d35d" providerId="LiveId" clId="{4BC7647E-214B-47E8-8B31-EE5CFE89078A}" dt="2024-11-29T05:40:44.800" v="1779" actId="1076"/>
          <ac:spMkLst>
            <pc:docMk/>
            <pc:sldMk cId="879519080" sldId="259"/>
            <ac:spMk id="2" creationId="{38848573-B3C2-C95D-E8A8-8D74A920F03B}"/>
          </ac:spMkLst>
        </pc:spChg>
        <pc:spChg chg="del mod">
          <ac:chgData name="Nash Morrison" userId="a32c39895c33d35d" providerId="LiveId" clId="{4BC7647E-214B-47E8-8B31-EE5CFE89078A}" dt="2024-11-29T05:23:58.933" v="872" actId="3680"/>
          <ac:spMkLst>
            <pc:docMk/>
            <pc:sldMk cId="879519080" sldId="259"/>
            <ac:spMk id="3" creationId="{5F32F866-FEC9-EFAD-CFA9-08A6058998C2}"/>
          </ac:spMkLst>
        </pc:spChg>
        <pc:graphicFrameChg chg="add mod ord modGraphic">
          <ac:chgData name="Nash Morrison" userId="a32c39895c33d35d" providerId="LiveId" clId="{4BC7647E-214B-47E8-8B31-EE5CFE89078A}" dt="2024-11-29T05:34:50.884" v="1585" actId="14100"/>
          <ac:graphicFrameMkLst>
            <pc:docMk/>
            <pc:sldMk cId="879519080" sldId="259"/>
            <ac:graphicFrameMk id="4" creationId="{A9B0F9BF-7544-7E5E-5FE5-C5E92DDEC217}"/>
          </ac:graphicFrameMkLst>
        </pc:graphicFrameChg>
        <pc:graphicFrameChg chg="add del mod modGraphic">
          <ac:chgData name="Nash Morrison" userId="a32c39895c33d35d" providerId="LiveId" clId="{4BC7647E-214B-47E8-8B31-EE5CFE89078A}" dt="2024-11-29T05:31:51.929" v="1226" actId="478"/>
          <ac:graphicFrameMkLst>
            <pc:docMk/>
            <pc:sldMk cId="879519080" sldId="259"/>
            <ac:graphicFrameMk id="5" creationId="{F9DF2426-4789-538A-9A50-AF63ECFD33A3}"/>
          </ac:graphicFrameMkLst>
        </pc:graphicFrameChg>
        <pc:graphicFrameChg chg="add del mod modGraphic">
          <ac:chgData name="Nash Morrison" userId="a32c39895c33d35d" providerId="LiveId" clId="{4BC7647E-214B-47E8-8B31-EE5CFE89078A}" dt="2024-11-29T05:43:29.781" v="1799" actId="478"/>
          <ac:graphicFrameMkLst>
            <pc:docMk/>
            <pc:sldMk cId="879519080" sldId="259"/>
            <ac:graphicFrameMk id="6" creationId="{CC5E54A9-8F8E-24D2-572A-A82D8C6FB1FF}"/>
          </ac:graphicFrameMkLst>
        </pc:graphicFrameChg>
        <pc:graphicFrameChg chg="add mod">
          <ac:chgData name="Nash Morrison" userId="a32c39895c33d35d" providerId="LiveId" clId="{4BC7647E-214B-47E8-8B31-EE5CFE89078A}" dt="2024-11-29T05:43:14.531" v="1796" actId="571"/>
          <ac:graphicFrameMkLst>
            <pc:docMk/>
            <pc:sldMk cId="879519080" sldId="259"/>
            <ac:graphicFrameMk id="7" creationId="{F50E7C7F-6191-3C53-2BD8-C6F5BF445697}"/>
          </ac:graphicFrameMkLst>
        </pc:graphicFrameChg>
      </pc:sldChg>
      <pc:sldChg chg="addSp delSp modSp new mod modTransition setBg modAnim setClrOvrMap delDesignElem modNotesTx">
        <pc:chgData name="Nash Morrison" userId="a32c39895c33d35d" providerId="LiveId" clId="{4BC7647E-214B-47E8-8B31-EE5CFE89078A}" dt="2024-12-01T05:20:27.348" v="6882"/>
        <pc:sldMkLst>
          <pc:docMk/>
          <pc:sldMk cId="87934811" sldId="260"/>
        </pc:sldMkLst>
        <pc:spChg chg="mod">
          <ac:chgData name="Nash Morrison" userId="a32c39895c33d35d" providerId="LiveId" clId="{4BC7647E-214B-47E8-8B31-EE5CFE89078A}" dt="2024-11-30T07:02:41.808" v="5304" actId="1076"/>
          <ac:spMkLst>
            <pc:docMk/>
            <pc:sldMk cId="87934811" sldId="260"/>
            <ac:spMk id="2" creationId="{588BA2FA-2DDB-8A51-4F5E-5105D54593A0}"/>
          </ac:spMkLst>
        </pc:spChg>
        <pc:spChg chg="add mod">
          <ac:chgData name="Nash Morrison" userId="a32c39895c33d35d" providerId="LiveId" clId="{4BC7647E-214B-47E8-8B31-EE5CFE89078A}" dt="2024-12-01T03:34:07.544" v="6818" actId="208"/>
          <ac:spMkLst>
            <pc:docMk/>
            <pc:sldMk cId="87934811" sldId="260"/>
            <ac:spMk id="3" creationId="{4BAE939A-954B-4025-6995-BFA7D4E4D11E}"/>
          </ac:spMkLst>
        </pc:spChg>
        <pc:spChg chg="del mod">
          <ac:chgData name="Nash Morrison" userId="a32c39895c33d35d" providerId="LiveId" clId="{4BC7647E-214B-47E8-8B31-EE5CFE89078A}" dt="2024-11-30T01:47:32.303" v="2305" actId="26606"/>
          <ac:spMkLst>
            <pc:docMk/>
            <pc:sldMk cId="87934811" sldId="260"/>
            <ac:spMk id="3" creationId="{DF573BA5-03AC-C201-70CB-17F9F749F4F5}"/>
          </ac:spMkLst>
        </pc:spChg>
        <pc:spChg chg="add mod">
          <ac:chgData name="Nash Morrison" userId="a32c39895c33d35d" providerId="LiveId" clId="{4BC7647E-214B-47E8-8B31-EE5CFE89078A}" dt="2024-12-01T03:35:23.007" v="6823" actId="208"/>
          <ac:spMkLst>
            <pc:docMk/>
            <pc:sldMk cId="87934811" sldId="260"/>
            <ac:spMk id="4" creationId="{0050D552-DF68-7754-A7D6-6CFF7C38B0D9}"/>
          </ac:spMkLst>
        </pc:spChg>
        <pc:spChg chg="add del">
          <ac:chgData name="Nash Morrison" userId="a32c39895c33d35d" providerId="LiveId" clId="{4BC7647E-214B-47E8-8B31-EE5CFE89078A}" dt="2024-11-30T01:47:32.287" v="2304" actId="26606"/>
          <ac:spMkLst>
            <pc:docMk/>
            <pc:sldMk cId="87934811" sldId="260"/>
            <ac:spMk id="9" creationId="{3BCB5F6A-9EB0-40B0-9D13-3023E9A20508}"/>
          </ac:spMkLst>
        </pc:spChg>
        <pc:spChg chg="add del">
          <ac:chgData name="Nash Morrison" userId="a32c39895c33d35d" providerId="LiveId" clId="{4BC7647E-214B-47E8-8B31-EE5CFE89078A}" dt="2024-11-30T21:32:11.604" v="6733"/>
          <ac:spMkLst>
            <pc:docMk/>
            <pc:sldMk cId="87934811" sldId="260"/>
            <ac:spMk id="20" creationId="{27577DEC-D9A5-404D-9789-702F4319BEC8}"/>
          </ac:spMkLst>
        </pc:spChg>
        <pc:spChg chg="add mod ord">
          <ac:chgData name="Nash Morrison" userId="a32c39895c33d35d" providerId="LiveId" clId="{4BC7647E-214B-47E8-8B31-EE5CFE89078A}" dt="2024-11-30T07:00:14.267" v="5278" actId="1076"/>
          <ac:spMkLst>
            <pc:docMk/>
            <pc:sldMk cId="87934811" sldId="260"/>
            <ac:spMk id="32" creationId="{5AC5C02D-5BA5-A13E-6DE4-4AE8747BBF56}"/>
          </ac:spMkLst>
        </pc:spChg>
        <pc:spChg chg="add mod">
          <ac:chgData name="Nash Morrison" userId="a32c39895c33d35d" providerId="LiveId" clId="{4BC7647E-214B-47E8-8B31-EE5CFE89078A}" dt="2024-11-30T06:59:14.741" v="5267" actId="1076"/>
          <ac:spMkLst>
            <pc:docMk/>
            <pc:sldMk cId="87934811" sldId="260"/>
            <ac:spMk id="35" creationId="{4C0474FA-1314-D73F-CB04-96F5379FBDFE}"/>
          </ac:spMkLst>
        </pc:spChg>
        <pc:spChg chg="add mod">
          <ac:chgData name="Nash Morrison" userId="a32c39895c33d35d" providerId="LiveId" clId="{4BC7647E-214B-47E8-8B31-EE5CFE89078A}" dt="2024-11-30T08:32:34.113" v="6117" actId="20577"/>
          <ac:spMkLst>
            <pc:docMk/>
            <pc:sldMk cId="87934811" sldId="260"/>
            <ac:spMk id="36" creationId="{2A943292-C208-CD80-0B1C-0491097E00BC}"/>
          </ac:spMkLst>
        </pc:spChg>
        <pc:spChg chg="add mod">
          <ac:chgData name="Nash Morrison" userId="a32c39895c33d35d" providerId="LiveId" clId="{4BC7647E-214B-47E8-8B31-EE5CFE89078A}" dt="2024-11-30T07:01:10.864" v="5282" actId="207"/>
          <ac:spMkLst>
            <pc:docMk/>
            <pc:sldMk cId="87934811" sldId="260"/>
            <ac:spMk id="37" creationId="{63BD1803-F5E5-C89B-A699-4C236DB12001}"/>
          </ac:spMkLst>
        </pc:spChg>
        <pc:spChg chg="add mod">
          <ac:chgData name="Nash Morrison" userId="a32c39895c33d35d" providerId="LiveId" clId="{4BC7647E-214B-47E8-8B31-EE5CFE89078A}" dt="2024-11-30T07:45:10.826" v="5808" actId="20577"/>
          <ac:spMkLst>
            <pc:docMk/>
            <pc:sldMk cId="87934811" sldId="260"/>
            <ac:spMk id="38" creationId="{05E71DD4-1C75-C5DE-3925-025FCDAC1CF7}"/>
          </ac:spMkLst>
        </pc:spChg>
        <pc:spChg chg="add mod">
          <ac:chgData name="Nash Morrison" userId="a32c39895c33d35d" providerId="LiveId" clId="{4BC7647E-214B-47E8-8B31-EE5CFE89078A}" dt="2024-11-30T06:59:42.659" v="5274" actId="1076"/>
          <ac:spMkLst>
            <pc:docMk/>
            <pc:sldMk cId="87934811" sldId="260"/>
            <ac:spMk id="39" creationId="{10256929-4430-2F9F-56A0-0BDAF73C5937}"/>
          </ac:spMkLst>
        </pc:spChg>
        <pc:spChg chg="add mod">
          <ac:chgData name="Nash Morrison" userId="a32c39895c33d35d" providerId="LiveId" clId="{4BC7647E-214B-47E8-8B31-EE5CFE89078A}" dt="2024-11-30T07:46:35.332" v="5811" actId="688"/>
          <ac:spMkLst>
            <pc:docMk/>
            <pc:sldMk cId="87934811" sldId="260"/>
            <ac:spMk id="41" creationId="{7BE06F7D-6F69-A17B-0A76-AFF52D4249E1}"/>
          </ac:spMkLst>
        </pc:spChg>
        <pc:spChg chg="add mod">
          <ac:chgData name="Nash Morrison" userId="a32c39895c33d35d" providerId="LiveId" clId="{4BC7647E-214B-47E8-8B31-EE5CFE89078A}" dt="2024-11-30T07:46:39.610" v="5812" actId="688"/>
          <ac:spMkLst>
            <pc:docMk/>
            <pc:sldMk cId="87934811" sldId="260"/>
            <ac:spMk id="43" creationId="{22427DB2-E09D-C6E0-D2EC-ADD57C149307}"/>
          </ac:spMkLst>
        </pc:spChg>
        <pc:grpChg chg="add del">
          <ac:chgData name="Nash Morrison" userId="a32c39895c33d35d" providerId="LiveId" clId="{4BC7647E-214B-47E8-8B31-EE5CFE89078A}" dt="2024-11-30T21:32:11.604" v="6733"/>
          <ac:grpSpMkLst>
            <pc:docMk/>
            <pc:sldMk cId="87934811" sldId="260"/>
            <ac:grpSpMk id="8" creationId="{28460BD8-AE3F-4AC9-9D0B-717052AA5D3A}"/>
          </ac:grpSpMkLst>
        </pc:grpChg>
        <pc:grpChg chg="add del">
          <ac:chgData name="Nash Morrison" userId="a32c39895c33d35d" providerId="LiveId" clId="{4BC7647E-214B-47E8-8B31-EE5CFE89078A}" dt="2024-11-30T21:32:11.604" v="6733"/>
          <ac:grpSpMkLst>
            <pc:docMk/>
            <pc:sldMk cId="87934811" sldId="260"/>
            <ac:grpSpMk id="22" creationId="{CEEA9366-CEA8-4F23-B065-4337F0D836FE}"/>
          </ac:grpSpMkLst>
        </pc:grpChg>
        <pc:graphicFrameChg chg="add del mod modGraphic">
          <ac:chgData name="Nash Morrison" userId="a32c39895c33d35d" providerId="LiveId" clId="{4BC7647E-214B-47E8-8B31-EE5CFE89078A}" dt="2024-11-30T05:49:35.821" v="4370" actId="478"/>
          <ac:graphicFrameMkLst>
            <pc:docMk/>
            <pc:sldMk cId="87934811" sldId="260"/>
            <ac:graphicFrameMk id="4" creationId="{D9E88BDE-F737-55B0-3121-A679061B3992}"/>
          </ac:graphicFrameMkLst>
        </pc:graphicFrameChg>
        <pc:graphicFrameChg chg="add mod modGraphic">
          <ac:chgData name="Nash Morrison" userId="a32c39895c33d35d" providerId="LiveId" clId="{4BC7647E-214B-47E8-8B31-EE5CFE89078A}" dt="2024-11-30T07:37:46.077" v="5646" actId="13926"/>
          <ac:graphicFrameMkLst>
            <pc:docMk/>
            <pc:sldMk cId="87934811" sldId="260"/>
            <ac:graphicFrameMk id="6" creationId="{18EBC5A3-1D0D-6EDE-1D8C-014882D06C24}"/>
          </ac:graphicFrameMkLst>
        </pc:graphicFrameChg>
        <pc:graphicFrameChg chg="add del mod">
          <ac:chgData name="Nash Morrison" userId="a32c39895c33d35d" providerId="LiveId" clId="{4BC7647E-214B-47E8-8B31-EE5CFE89078A}" dt="2024-11-30T06:30:32.725" v="4780" actId="478"/>
          <ac:graphicFrameMkLst>
            <pc:docMk/>
            <pc:sldMk cId="87934811" sldId="260"/>
            <ac:graphicFrameMk id="7" creationId="{A4FD81CB-5F19-F348-508B-7B9DC8DD0774}"/>
          </ac:graphicFrameMkLst>
        </pc:graphicFrameChg>
        <pc:graphicFrameChg chg="add mod modGraphic">
          <ac:chgData name="Nash Morrison" userId="a32c39895c33d35d" providerId="LiveId" clId="{4BC7647E-214B-47E8-8B31-EE5CFE89078A}" dt="2024-11-30T07:46:01.202" v="5810" actId="13926"/>
          <ac:graphicFrameMkLst>
            <pc:docMk/>
            <pc:sldMk cId="87934811" sldId="260"/>
            <ac:graphicFrameMk id="21" creationId="{DF2747B0-2CAA-9AF7-858F-8038EF74575B}"/>
          </ac:graphicFrameMkLst>
        </pc:graphicFrameChg>
        <pc:graphicFrameChg chg="add mod modGraphic">
          <ac:chgData name="Nash Morrison" userId="a32c39895c33d35d" providerId="LiveId" clId="{4BC7647E-214B-47E8-8B31-EE5CFE89078A}" dt="2024-11-30T07:38:25.748" v="5648" actId="13926"/>
          <ac:graphicFrameMkLst>
            <pc:docMk/>
            <pc:sldMk cId="87934811" sldId="260"/>
            <ac:graphicFrameMk id="40" creationId="{4E666678-4682-DE1F-4289-C35D7BFA802A}"/>
          </ac:graphicFrameMkLst>
        </pc:graphicFrameChg>
        <pc:graphicFrameChg chg="add mod modGraphic">
          <ac:chgData name="Nash Morrison" userId="a32c39895c33d35d" providerId="LiveId" clId="{4BC7647E-214B-47E8-8B31-EE5CFE89078A}" dt="2024-11-30T07:45:58.543" v="5809" actId="13926"/>
          <ac:graphicFrameMkLst>
            <pc:docMk/>
            <pc:sldMk cId="87934811" sldId="260"/>
            <ac:graphicFrameMk id="42" creationId="{E9CBFBBB-175F-E3BE-FD50-BEF8A84BFE04}"/>
          </ac:graphicFrameMkLst>
        </pc:graphicFrameChg>
        <pc:picChg chg="add del">
          <ac:chgData name="Nash Morrison" userId="a32c39895c33d35d" providerId="LiveId" clId="{4BC7647E-214B-47E8-8B31-EE5CFE89078A}" dt="2024-11-30T01:47:32.287" v="2304" actId="26606"/>
          <ac:picMkLst>
            <pc:docMk/>
            <pc:sldMk cId="87934811" sldId="260"/>
            <ac:picMk id="5" creationId="{81C6B7D4-3CA1-C60A-4DBD-7483AA72F3FD}"/>
          </ac:picMkLst>
        </pc:picChg>
        <pc:picChg chg="add mod">
          <ac:chgData name="Nash Morrison" userId="a32c39895c33d35d" providerId="LiveId" clId="{4BC7647E-214B-47E8-8B31-EE5CFE89078A}" dt="2024-12-01T05:20:27.348" v="6882"/>
          <ac:picMkLst>
            <pc:docMk/>
            <pc:sldMk cId="87934811" sldId="260"/>
            <ac:picMk id="7" creationId="{7166B79B-891A-FA7A-0491-6D6085426A0B}"/>
          </ac:picMkLst>
        </pc:picChg>
        <pc:picChg chg="add del mod">
          <ac:chgData name="Nash Morrison" userId="a32c39895c33d35d" providerId="LiveId" clId="{4BC7647E-214B-47E8-8B31-EE5CFE89078A}" dt="2024-11-30T06:38:45.411" v="4825" actId="478"/>
          <ac:picMkLst>
            <pc:docMk/>
            <pc:sldMk cId="87934811" sldId="260"/>
            <ac:picMk id="34" creationId="{F84E3399-F304-9A96-69C6-40C6EF33E80F}"/>
          </ac:picMkLst>
        </pc:picChg>
      </pc:sldChg>
      <pc:sldChg chg="addSp delSp modSp new mod modTransition setBg modAnim delDesignElem modNotesTx">
        <pc:chgData name="Nash Morrison" userId="a32c39895c33d35d" providerId="LiveId" clId="{4BC7647E-214B-47E8-8B31-EE5CFE89078A}" dt="2024-12-01T05:20:27.348" v="6882"/>
        <pc:sldMkLst>
          <pc:docMk/>
          <pc:sldMk cId="4058092401" sldId="261"/>
        </pc:sldMkLst>
        <pc:spChg chg="mod">
          <ac:chgData name="Nash Morrison" userId="a32c39895c33d35d" providerId="LiveId" clId="{4BC7647E-214B-47E8-8B31-EE5CFE89078A}" dt="2024-11-30T21:39:56.524" v="6787" actId="1076"/>
          <ac:spMkLst>
            <pc:docMk/>
            <pc:sldMk cId="4058092401" sldId="261"/>
            <ac:spMk id="2" creationId="{AE31460B-ABB2-2C0E-9FBD-4A6BAC5A1F1B}"/>
          </ac:spMkLst>
        </pc:spChg>
        <pc:spChg chg="del mod">
          <ac:chgData name="Nash Morrison" userId="a32c39895c33d35d" providerId="LiveId" clId="{4BC7647E-214B-47E8-8B31-EE5CFE89078A}" dt="2024-11-30T06:50:39.223" v="5127" actId="1032"/>
          <ac:spMkLst>
            <pc:docMk/>
            <pc:sldMk cId="4058092401" sldId="261"/>
            <ac:spMk id="3" creationId="{0383A28F-0206-C99A-F787-E80BA2A89CC1}"/>
          </ac:spMkLst>
        </pc:spChg>
        <pc:spChg chg="add mod">
          <ac:chgData name="Nash Morrison" userId="a32c39895c33d35d" providerId="LiveId" clId="{4BC7647E-214B-47E8-8B31-EE5CFE89078A}" dt="2024-12-01T03:37:43.605" v="6836" actId="14100"/>
          <ac:spMkLst>
            <pc:docMk/>
            <pc:sldMk cId="4058092401" sldId="261"/>
            <ac:spMk id="3" creationId="{D7563B86-5651-996D-10DE-65B3F5A172E4}"/>
          </ac:spMkLst>
        </pc:spChg>
        <pc:spChg chg="add del mod">
          <ac:chgData name="Nash Morrison" userId="a32c39895c33d35d" providerId="LiveId" clId="{4BC7647E-214B-47E8-8B31-EE5CFE89078A}" dt="2024-11-30T07:13:15.792" v="5470" actId="1032"/>
          <ac:spMkLst>
            <pc:docMk/>
            <pc:sldMk cId="4058092401" sldId="261"/>
            <ac:spMk id="6" creationId="{DF5567DF-5FC6-5F6D-E0E6-999B891FB291}"/>
          </ac:spMkLst>
        </pc:spChg>
        <pc:spChg chg="add del mod">
          <ac:chgData name="Nash Morrison" userId="a32c39895c33d35d" providerId="LiveId" clId="{4BC7647E-214B-47E8-8B31-EE5CFE89078A}" dt="2024-11-30T07:14:23.314" v="5476" actId="478"/>
          <ac:spMkLst>
            <pc:docMk/>
            <pc:sldMk cId="4058092401" sldId="261"/>
            <ac:spMk id="9" creationId="{CAB60876-B502-2406-DD0F-ACCFC951CF60}"/>
          </ac:spMkLst>
        </pc:spChg>
        <pc:spChg chg="add del">
          <ac:chgData name="Nash Morrison" userId="a32c39895c33d35d" providerId="LiveId" clId="{4BC7647E-214B-47E8-8B31-EE5CFE89078A}" dt="2024-11-30T07:19:31.939" v="5500" actId="26606"/>
          <ac:spMkLst>
            <pc:docMk/>
            <pc:sldMk cId="4058092401" sldId="261"/>
            <ac:spMk id="32" creationId="{BD11ECC6-8551-4768-8DFD-CD41AF420A37}"/>
          </ac:spMkLst>
        </pc:spChg>
        <pc:spChg chg="add del">
          <ac:chgData name="Nash Morrison" userId="a32c39895c33d35d" providerId="LiveId" clId="{4BC7647E-214B-47E8-8B31-EE5CFE89078A}" dt="2024-11-30T07:19:31.939" v="5500" actId="26606"/>
          <ac:spMkLst>
            <pc:docMk/>
            <pc:sldMk cId="4058092401" sldId="261"/>
            <ac:spMk id="45" creationId="{8E2EB503-A017-4457-A105-53638C97DEB8}"/>
          </ac:spMkLst>
        </pc:spChg>
        <pc:spChg chg="add del">
          <ac:chgData name="Nash Morrison" userId="a32c39895c33d35d" providerId="LiveId" clId="{4BC7647E-214B-47E8-8B31-EE5CFE89078A}" dt="2024-11-30T07:19:34.576" v="5502" actId="26606"/>
          <ac:spMkLst>
            <pc:docMk/>
            <pc:sldMk cId="4058092401" sldId="261"/>
            <ac:spMk id="56" creationId="{29FD90D9-0777-4927-90C9-E837E6773094}"/>
          </ac:spMkLst>
        </pc:spChg>
        <pc:spChg chg="add del">
          <ac:chgData name="Nash Morrison" userId="a32c39895c33d35d" providerId="LiveId" clId="{4BC7647E-214B-47E8-8B31-EE5CFE89078A}" dt="2024-11-30T07:19:34.576" v="5502" actId="26606"/>
          <ac:spMkLst>
            <pc:docMk/>
            <pc:sldMk cId="4058092401" sldId="261"/>
            <ac:spMk id="57" creationId="{F92D073F-0FE7-41B7-ADCD-5CE16DEEE09E}"/>
          </ac:spMkLst>
        </pc:spChg>
        <pc:spChg chg="add del">
          <ac:chgData name="Nash Morrison" userId="a32c39895c33d35d" providerId="LiveId" clId="{4BC7647E-214B-47E8-8B31-EE5CFE89078A}" dt="2024-11-30T07:19:35.873" v="5504" actId="26606"/>
          <ac:spMkLst>
            <pc:docMk/>
            <pc:sldMk cId="4058092401" sldId="261"/>
            <ac:spMk id="60" creationId="{BD11ECC6-8551-4768-8DFD-CD41AF420A37}"/>
          </ac:spMkLst>
        </pc:spChg>
        <pc:spChg chg="add del">
          <ac:chgData name="Nash Morrison" userId="a32c39895c33d35d" providerId="LiveId" clId="{4BC7647E-214B-47E8-8B31-EE5CFE89078A}" dt="2024-11-30T07:19:35.873" v="5504" actId="26606"/>
          <ac:spMkLst>
            <pc:docMk/>
            <pc:sldMk cId="4058092401" sldId="261"/>
            <ac:spMk id="62" creationId="{8E2EB503-A017-4457-A105-53638C97DEB8}"/>
          </ac:spMkLst>
        </pc:spChg>
        <pc:spChg chg="add del">
          <ac:chgData name="Nash Morrison" userId="a32c39895c33d35d" providerId="LiveId" clId="{4BC7647E-214B-47E8-8B31-EE5CFE89078A}" dt="2024-11-30T21:32:11.604" v="6733"/>
          <ac:spMkLst>
            <pc:docMk/>
            <pc:sldMk cId="4058092401" sldId="261"/>
            <ac:spMk id="87" creationId="{BD11ECC6-8551-4768-8DFD-CD41AF420A37}"/>
          </ac:spMkLst>
        </pc:spChg>
        <pc:spChg chg="add del">
          <ac:chgData name="Nash Morrison" userId="a32c39895c33d35d" providerId="LiveId" clId="{4BC7647E-214B-47E8-8B31-EE5CFE89078A}" dt="2024-11-30T21:32:11.604" v="6733"/>
          <ac:spMkLst>
            <pc:docMk/>
            <pc:sldMk cId="4058092401" sldId="261"/>
            <ac:spMk id="89" creationId="{8E2EB503-A017-4457-A105-53638C97DEB8}"/>
          </ac:spMkLst>
        </pc:spChg>
        <pc:grpChg chg="add del">
          <ac:chgData name="Nash Morrison" userId="a32c39895c33d35d" providerId="LiveId" clId="{4BC7647E-214B-47E8-8B31-EE5CFE89078A}" dt="2024-11-30T07:19:31.939" v="5500" actId="26606"/>
          <ac:grpSpMkLst>
            <pc:docMk/>
            <pc:sldMk cId="4058092401" sldId="261"/>
            <ac:grpSpMk id="20" creationId="{EBE86EA4-C4F1-4465-B306-7A2BC2285926}"/>
          </ac:grpSpMkLst>
        </pc:grpChg>
        <pc:grpChg chg="add del">
          <ac:chgData name="Nash Morrison" userId="a32c39895c33d35d" providerId="LiveId" clId="{4BC7647E-214B-47E8-8B31-EE5CFE89078A}" dt="2024-11-30T07:19:31.939" v="5500" actId="26606"/>
          <ac:grpSpMkLst>
            <pc:docMk/>
            <pc:sldMk cId="4058092401" sldId="261"/>
            <ac:grpSpMk id="34" creationId="{93657592-CA60-4F45-B1A0-88AA77242087}"/>
          </ac:grpSpMkLst>
        </pc:grpChg>
        <pc:grpChg chg="add del">
          <ac:chgData name="Nash Morrison" userId="a32c39895c33d35d" providerId="LiveId" clId="{4BC7647E-214B-47E8-8B31-EE5CFE89078A}" dt="2024-11-30T07:19:34.576" v="5502" actId="26606"/>
          <ac:grpSpMkLst>
            <pc:docMk/>
            <pc:sldMk cId="4058092401" sldId="261"/>
            <ac:grpSpMk id="47" creationId="{EBE86EA4-C4F1-4465-B306-7A2BC2285926}"/>
          </ac:grpSpMkLst>
        </pc:grpChg>
        <pc:grpChg chg="add del">
          <ac:chgData name="Nash Morrison" userId="a32c39895c33d35d" providerId="LiveId" clId="{4BC7647E-214B-47E8-8B31-EE5CFE89078A}" dt="2024-11-30T07:19:35.873" v="5504" actId="26606"/>
          <ac:grpSpMkLst>
            <pc:docMk/>
            <pc:sldMk cId="4058092401" sldId="261"/>
            <ac:grpSpMk id="59" creationId="{EBE86EA4-C4F1-4465-B306-7A2BC2285926}"/>
          </ac:grpSpMkLst>
        </pc:grpChg>
        <pc:grpChg chg="add del">
          <ac:chgData name="Nash Morrison" userId="a32c39895c33d35d" providerId="LiveId" clId="{4BC7647E-214B-47E8-8B31-EE5CFE89078A}" dt="2024-11-30T07:19:35.873" v="5504" actId="26606"/>
          <ac:grpSpMkLst>
            <pc:docMk/>
            <pc:sldMk cId="4058092401" sldId="261"/>
            <ac:grpSpMk id="61" creationId="{93657592-CA60-4F45-B1A0-88AA77242087}"/>
          </ac:grpSpMkLst>
        </pc:grpChg>
        <pc:grpChg chg="add del">
          <ac:chgData name="Nash Morrison" userId="a32c39895c33d35d" providerId="LiveId" clId="{4BC7647E-214B-47E8-8B31-EE5CFE89078A}" dt="2024-11-30T07:19:38.541" v="5506" actId="26606"/>
          <ac:grpSpMkLst>
            <pc:docMk/>
            <pc:sldMk cId="4058092401" sldId="261"/>
            <ac:grpSpMk id="64" creationId="{EBE86EA4-C4F1-4465-B306-7A2BC2285926}"/>
          </ac:grpSpMkLst>
        </pc:grpChg>
        <pc:grpChg chg="add del">
          <ac:chgData name="Nash Morrison" userId="a32c39895c33d35d" providerId="LiveId" clId="{4BC7647E-214B-47E8-8B31-EE5CFE89078A}" dt="2024-11-30T07:19:40.032" v="5508" actId="26606"/>
          <ac:grpSpMkLst>
            <pc:docMk/>
            <pc:sldMk cId="4058092401" sldId="261"/>
            <ac:grpSpMk id="74" creationId="{EBE86EA4-C4F1-4465-B306-7A2BC2285926}"/>
          </ac:grpSpMkLst>
        </pc:grpChg>
        <pc:grpChg chg="add del">
          <ac:chgData name="Nash Morrison" userId="a32c39895c33d35d" providerId="LiveId" clId="{4BC7647E-214B-47E8-8B31-EE5CFE89078A}" dt="2024-11-30T07:19:43.278" v="5510" actId="26606"/>
          <ac:grpSpMkLst>
            <pc:docMk/>
            <pc:sldMk cId="4058092401" sldId="261"/>
            <ac:grpSpMk id="76" creationId="{EBE86EA4-C4F1-4465-B306-7A2BC2285926}"/>
          </ac:grpSpMkLst>
        </pc:grpChg>
        <pc:grpChg chg="add del">
          <ac:chgData name="Nash Morrison" userId="a32c39895c33d35d" providerId="LiveId" clId="{4BC7647E-214B-47E8-8B31-EE5CFE89078A}" dt="2024-11-30T21:32:11.604" v="6733"/>
          <ac:grpSpMkLst>
            <pc:docMk/>
            <pc:sldMk cId="4058092401" sldId="261"/>
            <ac:grpSpMk id="86" creationId="{EBE86EA4-C4F1-4465-B306-7A2BC2285926}"/>
          </ac:grpSpMkLst>
        </pc:grpChg>
        <pc:grpChg chg="add del">
          <ac:chgData name="Nash Morrison" userId="a32c39895c33d35d" providerId="LiveId" clId="{4BC7647E-214B-47E8-8B31-EE5CFE89078A}" dt="2024-11-30T21:32:11.604" v="6733"/>
          <ac:grpSpMkLst>
            <pc:docMk/>
            <pc:sldMk cId="4058092401" sldId="261"/>
            <ac:grpSpMk id="88" creationId="{93657592-CA60-4F45-B1A0-88AA77242087}"/>
          </ac:grpSpMkLst>
        </pc:grpChg>
        <pc:graphicFrameChg chg="add del mod modGraphic">
          <ac:chgData name="Nash Morrison" userId="a32c39895c33d35d" providerId="LiveId" clId="{4BC7647E-214B-47E8-8B31-EE5CFE89078A}" dt="2024-11-30T07:13:04.539" v="5469" actId="478"/>
          <ac:graphicFrameMkLst>
            <pc:docMk/>
            <pc:sldMk cId="4058092401" sldId="261"/>
            <ac:graphicFrameMk id="4" creationId="{B15B8C65-AE68-92C1-FDF1-E277B86D25AA}"/>
          </ac:graphicFrameMkLst>
        </pc:graphicFrameChg>
        <pc:graphicFrameChg chg="add del mod modGraphic">
          <ac:chgData name="Nash Morrison" userId="a32c39895c33d35d" providerId="LiveId" clId="{4BC7647E-214B-47E8-8B31-EE5CFE89078A}" dt="2024-11-30T07:14:21.533" v="5475" actId="478"/>
          <ac:graphicFrameMkLst>
            <pc:docMk/>
            <pc:sldMk cId="4058092401" sldId="261"/>
            <ac:graphicFrameMk id="7" creationId="{D6FBB81B-2CAE-DC5A-FEEC-9564C7DF1756}"/>
          </ac:graphicFrameMkLst>
        </pc:graphicFrameChg>
        <pc:picChg chg="add mod">
          <ac:chgData name="Nash Morrison" userId="a32c39895c33d35d" providerId="LiveId" clId="{4BC7647E-214B-47E8-8B31-EE5CFE89078A}" dt="2024-12-01T05:20:27.348" v="6882"/>
          <ac:picMkLst>
            <pc:docMk/>
            <pc:sldMk cId="4058092401" sldId="261"/>
            <ac:picMk id="5" creationId="{9D6C24CC-E5C8-F2FC-A3E7-2CEFFFA85F9B}"/>
          </ac:picMkLst>
        </pc:picChg>
        <pc:picChg chg="add mod ord">
          <ac:chgData name="Nash Morrison" userId="a32c39895c33d35d" providerId="LiveId" clId="{4BC7647E-214B-47E8-8B31-EE5CFE89078A}" dt="2024-11-30T21:39:27.464" v="6783" actId="1076"/>
          <ac:picMkLst>
            <pc:docMk/>
            <pc:sldMk cId="4058092401" sldId="261"/>
            <ac:picMk id="11" creationId="{FC18F1C4-ACF7-04D8-3659-8D2718E75750}"/>
          </ac:picMkLst>
        </pc:picChg>
        <pc:picChg chg="add mod ord">
          <ac:chgData name="Nash Morrison" userId="a32c39895c33d35d" providerId="LiveId" clId="{4BC7647E-214B-47E8-8B31-EE5CFE89078A}" dt="2024-11-30T21:39:23.534" v="6782" actId="1076"/>
          <ac:picMkLst>
            <pc:docMk/>
            <pc:sldMk cId="4058092401" sldId="261"/>
            <ac:picMk id="13" creationId="{6B65A818-F26C-1C51-A0F2-20DF2C8494E6}"/>
          </ac:picMkLst>
        </pc:picChg>
        <pc:picChg chg="add mod">
          <ac:chgData name="Nash Morrison" userId="a32c39895c33d35d" providerId="LiveId" clId="{4BC7647E-214B-47E8-8B31-EE5CFE89078A}" dt="2024-11-30T21:39:18.240" v="6779" actId="1076"/>
          <ac:picMkLst>
            <pc:docMk/>
            <pc:sldMk cId="4058092401" sldId="261"/>
            <ac:picMk id="15" creationId="{F08EDF2B-660B-3BEB-5375-3E31B528EEBE}"/>
          </ac:picMkLst>
        </pc:picChg>
        <pc:picChg chg="add del mod">
          <ac:chgData name="Nash Morrison" userId="a32c39895c33d35d" providerId="LiveId" clId="{4BC7647E-214B-47E8-8B31-EE5CFE89078A}" dt="2024-11-30T07:59:44.212" v="5832" actId="478"/>
          <ac:picMkLst>
            <pc:docMk/>
            <pc:sldMk cId="4058092401" sldId="261"/>
            <ac:picMk id="17" creationId="{E1C69DC7-4C53-45F2-BDE6-85D8E4DDF526}"/>
          </ac:picMkLst>
        </pc:picChg>
        <pc:picChg chg="add del mod">
          <ac:chgData name="Nash Morrison" userId="a32c39895c33d35d" providerId="LiveId" clId="{4BC7647E-214B-47E8-8B31-EE5CFE89078A}" dt="2024-11-30T07:59:43.409" v="5831" actId="478"/>
          <ac:picMkLst>
            <pc:docMk/>
            <pc:sldMk cId="4058092401" sldId="261"/>
            <ac:picMk id="19" creationId="{41C7D24C-A623-9F5B-B6FB-63D5ED17E75C}"/>
          </ac:picMkLst>
        </pc:picChg>
        <pc:picChg chg="add mod ord">
          <ac:chgData name="Nash Morrison" userId="a32c39895c33d35d" providerId="LiveId" clId="{4BC7647E-214B-47E8-8B31-EE5CFE89078A}" dt="2024-11-30T21:39:21.745" v="6781" actId="1076"/>
          <ac:picMkLst>
            <pc:docMk/>
            <pc:sldMk cId="4058092401" sldId="261"/>
            <ac:picMk id="33" creationId="{D650D75B-433A-F706-995C-D692F24B3832}"/>
          </ac:picMkLst>
        </pc:picChg>
        <pc:picChg chg="add del mod">
          <ac:chgData name="Nash Morrison" userId="a32c39895c33d35d" providerId="LiveId" clId="{4BC7647E-214B-47E8-8B31-EE5CFE89078A}" dt="2024-11-30T08:03:45.765" v="5862" actId="478"/>
          <ac:picMkLst>
            <pc:docMk/>
            <pc:sldMk cId="4058092401" sldId="261"/>
            <ac:picMk id="46" creationId="{E65AA4FE-6481-23F8-CFD8-F9EF1B7DBB31}"/>
          </ac:picMkLst>
        </pc:picChg>
        <pc:picChg chg="add mod ord">
          <ac:chgData name="Nash Morrison" userId="a32c39895c33d35d" providerId="LiveId" clId="{4BC7647E-214B-47E8-8B31-EE5CFE89078A}" dt="2024-11-30T21:39:19.904" v="6780" actId="1076"/>
          <ac:picMkLst>
            <pc:docMk/>
            <pc:sldMk cId="4058092401" sldId="261"/>
            <ac:picMk id="63" creationId="{69996778-426B-B620-92B6-0D0C86BF8A29}"/>
          </ac:picMkLst>
        </pc:picChg>
        <pc:picChg chg="add mod ord">
          <ac:chgData name="Nash Morrison" userId="a32c39895c33d35d" providerId="LiveId" clId="{4BC7647E-214B-47E8-8B31-EE5CFE89078A}" dt="2024-11-30T21:39:30.055" v="6784" actId="1076"/>
          <ac:picMkLst>
            <pc:docMk/>
            <pc:sldMk cId="4058092401" sldId="261"/>
            <ac:picMk id="75" creationId="{32EFF798-D852-7717-CD69-787F9E0E711B}"/>
          </ac:picMkLst>
        </pc:picChg>
      </pc:sldChg>
      <pc:sldChg chg="addSp delSp modSp new mod modTransition setBg setClrOvrMap delDesignElem modNotesTx">
        <pc:chgData name="Nash Morrison" userId="a32c39895c33d35d" providerId="LiveId" clId="{4BC7647E-214B-47E8-8B31-EE5CFE89078A}" dt="2024-12-01T05:20:27.348" v="6882"/>
        <pc:sldMkLst>
          <pc:docMk/>
          <pc:sldMk cId="1869359850" sldId="262"/>
        </pc:sldMkLst>
        <pc:spChg chg="mod">
          <ac:chgData name="Nash Morrison" userId="a32c39895c33d35d" providerId="LiveId" clId="{4BC7647E-214B-47E8-8B31-EE5CFE89078A}" dt="2024-11-30T08:56:32.964" v="6594" actId="1076"/>
          <ac:spMkLst>
            <pc:docMk/>
            <pc:sldMk cId="1869359850" sldId="262"/>
            <ac:spMk id="2" creationId="{31F61A41-68E9-2A3B-18FE-1B71883FDC7C}"/>
          </ac:spMkLst>
        </pc:spChg>
        <pc:spChg chg="add del mod">
          <ac:chgData name="Nash Morrison" userId="a32c39895c33d35d" providerId="LiveId" clId="{4BC7647E-214B-47E8-8B31-EE5CFE89078A}" dt="2024-11-30T08:33:46.750" v="6122"/>
          <ac:spMkLst>
            <pc:docMk/>
            <pc:sldMk cId="1869359850" sldId="262"/>
            <ac:spMk id="3" creationId="{2AAD6110-F023-D54E-E835-78BC5B6853A6}"/>
          </ac:spMkLst>
        </pc:spChg>
        <pc:spChg chg="add mod">
          <ac:chgData name="Nash Morrison" userId="a32c39895c33d35d" providerId="LiveId" clId="{4BC7647E-214B-47E8-8B31-EE5CFE89078A}" dt="2024-11-30T08:33:41.888" v="6121"/>
          <ac:spMkLst>
            <pc:docMk/>
            <pc:sldMk cId="1869359850" sldId="262"/>
            <ac:spMk id="4" creationId="{220794BE-1ADD-7F0E-F6AD-378277769D41}"/>
          </ac:spMkLst>
        </pc:spChg>
        <pc:spChg chg="add mod">
          <ac:chgData name="Nash Morrison" userId="a32c39895c33d35d" providerId="LiveId" clId="{4BC7647E-214B-47E8-8B31-EE5CFE89078A}" dt="2024-12-01T03:47:05.355" v="6866" actId="5793"/>
          <ac:spMkLst>
            <pc:docMk/>
            <pc:sldMk cId="1869359850" sldId="262"/>
            <ac:spMk id="5" creationId="{09999F48-98CB-AC1C-DE6F-682F07FF6CFB}"/>
          </ac:spMkLst>
        </pc:spChg>
        <pc:spChg chg="add del">
          <ac:chgData name="Nash Morrison" userId="a32c39895c33d35d" providerId="LiveId" clId="{4BC7647E-214B-47E8-8B31-EE5CFE89078A}" dt="2024-11-30T21:32:11.604" v="6733"/>
          <ac:spMkLst>
            <pc:docMk/>
            <pc:sldMk cId="1869359850" sldId="262"/>
            <ac:spMk id="8" creationId="{86C16C40-7C29-4ACC-B851-7E08E459B596}"/>
          </ac:spMkLst>
        </pc:spChg>
        <pc:grpChg chg="add del">
          <ac:chgData name="Nash Morrison" userId="a32c39895c33d35d" providerId="LiveId" clId="{4BC7647E-214B-47E8-8B31-EE5CFE89078A}" dt="2024-11-30T21:32:11.604" v="6733"/>
          <ac:grpSpMkLst>
            <pc:docMk/>
            <pc:sldMk cId="1869359850" sldId="262"/>
            <ac:grpSpMk id="10" creationId="{CDD733AE-DD5E-4C77-8BCD-72BF12A06BB1}"/>
          </ac:grpSpMkLst>
        </pc:grpChg>
        <pc:picChg chg="add mod">
          <ac:chgData name="Nash Morrison" userId="a32c39895c33d35d" providerId="LiveId" clId="{4BC7647E-214B-47E8-8B31-EE5CFE89078A}" dt="2024-12-01T05:20:27.348" v="6882"/>
          <ac:picMkLst>
            <pc:docMk/>
            <pc:sldMk cId="1869359850" sldId="262"/>
            <ac:picMk id="4" creationId="{993FBDEF-12FF-4FF4-0ACB-52C8CEA5F546}"/>
          </ac:picMkLst>
        </pc:picChg>
      </pc:sldChg>
      <pc:sldChg chg="addSp delSp modSp new mod modTransition setBg delDesignElem modNotesTx">
        <pc:chgData name="Nash Morrison" userId="a32c39895c33d35d" providerId="LiveId" clId="{4BC7647E-214B-47E8-8B31-EE5CFE89078A}" dt="2024-12-01T05:20:27.348" v="6882"/>
        <pc:sldMkLst>
          <pc:docMk/>
          <pc:sldMk cId="3746243283" sldId="263"/>
        </pc:sldMkLst>
        <pc:spChg chg="mod">
          <ac:chgData name="Nash Morrison" userId="a32c39895c33d35d" providerId="LiveId" clId="{4BC7647E-214B-47E8-8B31-EE5CFE89078A}" dt="2024-11-30T05:31:37.052" v="4305" actId="1076"/>
          <ac:spMkLst>
            <pc:docMk/>
            <pc:sldMk cId="3746243283" sldId="263"/>
            <ac:spMk id="2" creationId="{84C143D9-BDF8-A1CF-3C24-6512B4A3C0ED}"/>
          </ac:spMkLst>
        </pc:spChg>
        <pc:spChg chg="del mod">
          <ac:chgData name="Nash Morrison" userId="a32c39895c33d35d" providerId="LiveId" clId="{4BC7647E-214B-47E8-8B31-EE5CFE89078A}" dt="2024-11-30T05:29:56.100" v="4287" actId="26606"/>
          <ac:spMkLst>
            <pc:docMk/>
            <pc:sldMk cId="3746243283" sldId="263"/>
            <ac:spMk id="3" creationId="{D3FD6D56-54F6-34B6-9520-ADA272E990DB}"/>
          </ac:spMkLst>
        </pc:spChg>
        <pc:spChg chg="add del">
          <ac:chgData name="Nash Morrison" userId="a32c39895c33d35d" providerId="LiveId" clId="{4BC7647E-214B-47E8-8B31-EE5CFE89078A}" dt="2024-11-30T21:32:11.604" v="6733"/>
          <ac:spMkLst>
            <pc:docMk/>
            <pc:sldMk cId="3746243283" sldId="263"/>
            <ac:spMk id="25" creationId="{66D61E08-70C3-48D8-BEA0-787111DC30DA}"/>
          </ac:spMkLst>
        </pc:spChg>
        <pc:spChg chg="add del">
          <ac:chgData name="Nash Morrison" userId="a32c39895c33d35d" providerId="LiveId" clId="{4BC7647E-214B-47E8-8B31-EE5CFE89078A}" dt="2024-11-30T21:32:11.604" v="6733"/>
          <ac:spMkLst>
            <pc:docMk/>
            <pc:sldMk cId="3746243283" sldId="263"/>
            <ac:spMk id="27" creationId="{FC55298F-0AE5-478E-AD2B-03C2614C5833}"/>
          </ac:spMkLst>
        </pc:spChg>
        <pc:spChg chg="add del">
          <ac:chgData name="Nash Morrison" userId="a32c39895c33d35d" providerId="LiveId" clId="{4BC7647E-214B-47E8-8B31-EE5CFE89078A}" dt="2024-11-30T21:32:11.604" v="6733"/>
          <ac:spMkLst>
            <pc:docMk/>
            <pc:sldMk cId="3746243283" sldId="263"/>
            <ac:spMk id="29" creationId="{C180E4EA-0B63-4779-A895-7E90E71088F3}"/>
          </ac:spMkLst>
        </pc:spChg>
        <pc:spChg chg="add del">
          <ac:chgData name="Nash Morrison" userId="a32c39895c33d35d" providerId="LiveId" clId="{4BC7647E-214B-47E8-8B31-EE5CFE89078A}" dt="2024-11-30T21:32:11.604" v="6733"/>
          <ac:spMkLst>
            <pc:docMk/>
            <pc:sldMk cId="3746243283" sldId="263"/>
            <ac:spMk id="31" creationId="{CEE01D9D-3DE8-4EED-B0D3-8F3C79CC7673}"/>
          </ac:spMkLst>
        </pc:spChg>
        <pc:spChg chg="add del">
          <ac:chgData name="Nash Morrison" userId="a32c39895c33d35d" providerId="LiveId" clId="{4BC7647E-214B-47E8-8B31-EE5CFE89078A}" dt="2024-11-30T21:32:11.604" v="6733"/>
          <ac:spMkLst>
            <pc:docMk/>
            <pc:sldMk cId="3746243283" sldId="263"/>
            <ac:spMk id="33" creationId="{89AF5CE9-607F-43F4-8983-DCD6DA4051FD}"/>
          </ac:spMkLst>
        </pc:spChg>
        <pc:spChg chg="add del">
          <ac:chgData name="Nash Morrison" userId="a32c39895c33d35d" providerId="LiveId" clId="{4BC7647E-214B-47E8-8B31-EE5CFE89078A}" dt="2024-11-30T21:32:11.604" v="6733"/>
          <ac:spMkLst>
            <pc:docMk/>
            <pc:sldMk cId="3746243283" sldId="263"/>
            <ac:spMk id="35" creationId="{6EEA2DBD-9E1E-4521-8C01-F32AD18A89E3}"/>
          </ac:spMkLst>
        </pc:spChg>
        <pc:spChg chg="add del">
          <ac:chgData name="Nash Morrison" userId="a32c39895c33d35d" providerId="LiveId" clId="{4BC7647E-214B-47E8-8B31-EE5CFE89078A}" dt="2024-11-30T21:32:11.604" v="6733"/>
          <ac:spMkLst>
            <pc:docMk/>
            <pc:sldMk cId="3746243283" sldId="263"/>
            <ac:spMk id="37" creationId="{15BBD2C1-BA9B-46A9-A27A-33498B169272}"/>
          </ac:spMkLst>
        </pc:spChg>
        <pc:grpChg chg="add del">
          <ac:chgData name="Nash Morrison" userId="a32c39895c33d35d" providerId="LiveId" clId="{4BC7647E-214B-47E8-8B31-EE5CFE89078A}" dt="2024-11-30T21:32:11.604" v="6733"/>
          <ac:grpSpMkLst>
            <pc:docMk/>
            <pc:sldMk cId="3746243283" sldId="263"/>
            <ac:grpSpMk id="9" creationId="{88C9B83F-64CD-41C1-925F-A08801FFD0BD}"/>
          </ac:grpSpMkLst>
        </pc:grpChg>
        <pc:picChg chg="add mod">
          <ac:chgData name="Nash Morrison" userId="a32c39895c33d35d" providerId="LiveId" clId="{4BC7647E-214B-47E8-8B31-EE5CFE89078A}" dt="2024-12-01T05:20:27.348" v="6882"/>
          <ac:picMkLst>
            <pc:docMk/>
            <pc:sldMk cId="3746243283" sldId="263"/>
            <ac:picMk id="4" creationId="{9214D9B8-143E-DF1B-57F8-CC5703E9A154}"/>
          </ac:picMkLst>
        </pc:picChg>
        <pc:picChg chg="add">
          <ac:chgData name="Nash Morrison" userId="a32c39895c33d35d" providerId="LiveId" clId="{4BC7647E-214B-47E8-8B31-EE5CFE89078A}" dt="2024-11-30T05:29:56.100" v="4287" actId="26606"/>
          <ac:picMkLst>
            <pc:docMk/>
            <pc:sldMk cId="3746243283" sldId="263"/>
            <ac:picMk id="5" creationId="{91EDFC98-7F87-0838-8FE6-746416107F43}"/>
          </ac:picMkLst>
        </pc:picChg>
        <pc:cxnChg chg="add del">
          <ac:chgData name="Nash Morrison" userId="a32c39895c33d35d" providerId="LiveId" clId="{4BC7647E-214B-47E8-8B31-EE5CFE89078A}" dt="2024-11-30T21:32:11.604" v="6733"/>
          <ac:cxnSpMkLst>
            <pc:docMk/>
            <pc:sldMk cId="3746243283" sldId="263"/>
            <ac:cxnSpMk id="21" creationId="{A57C1A16-B8AB-4D99-A195-A38F556A6486}"/>
          </ac:cxnSpMkLst>
        </pc:cxnChg>
        <pc:cxnChg chg="add del">
          <ac:chgData name="Nash Morrison" userId="a32c39895c33d35d" providerId="LiveId" clId="{4BC7647E-214B-47E8-8B31-EE5CFE89078A}" dt="2024-11-30T21:32:11.604" v="6733"/>
          <ac:cxnSpMkLst>
            <pc:docMk/>
            <pc:sldMk cId="3746243283" sldId="263"/>
            <ac:cxnSpMk id="23" creationId="{F8A9B20B-D1DD-4573-B5EC-558029519236}"/>
          </ac:cxnSpMkLst>
        </pc:cxnChg>
      </pc:sldChg>
      <pc:sldChg chg="modSp new del mod modNotesTx">
        <pc:chgData name="Nash Morrison" userId="a32c39895c33d35d" providerId="LiveId" clId="{4BC7647E-214B-47E8-8B31-EE5CFE89078A}" dt="2024-11-30T07:25:24.427" v="5517" actId="47"/>
        <pc:sldMkLst>
          <pc:docMk/>
          <pc:sldMk cId="938992261" sldId="264"/>
        </pc:sldMkLst>
        <pc:spChg chg="mod">
          <ac:chgData name="Nash Morrison" userId="a32c39895c33d35d" providerId="LiveId" clId="{4BC7647E-214B-47E8-8B31-EE5CFE89078A}" dt="2024-11-30T00:35:23.469" v="2038"/>
          <ac:spMkLst>
            <pc:docMk/>
            <pc:sldMk cId="938992261" sldId="264"/>
            <ac:spMk id="2" creationId="{3E789672-07A1-7968-35F5-6CE186071450}"/>
          </ac:spMkLst>
        </pc:spChg>
        <pc:spChg chg="mod">
          <ac:chgData name="Nash Morrison" userId="a32c39895c33d35d" providerId="LiveId" clId="{4BC7647E-214B-47E8-8B31-EE5CFE89078A}" dt="2024-11-30T00:35:23.469" v="2038"/>
          <ac:spMkLst>
            <pc:docMk/>
            <pc:sldMk cId="938992261" sldId="264"/>
            <ac:spMk id="3" creationId="{807DA041-9F95-BC24-4A6E-32A1A7873C69}"/>
          </ac:spMkLst>
        </pc:spChg>
      </pc:sldChg>
      <pc:sldChg chg="new del">
        <pc:chgData name="Nash Morrison" userId="a32c39895c33d35d" providerId="LiveId" clId="{4BC7647E-214B-47E8-8B31-EE5CFE89078A}" dt="2024-11-29T05:44:56.943" v="1801" actId="47"/>
        <pc:sldMkLst>
          <pc:docMk/>
          <pc:sldMk cId="2000395051" sldId="265"/>
        </pc:sldMkLst>
      </pc:sldChg>
      <pc:sldChg chg="addSp delSp modSp new mod modTransition setBg modAnim delDesignElem modNotesTx">
        <pc:chgData name="Nash Morrison" userId="a32c39895c33d35d" providerId="LiveId" clId="{4BC7647E-214B-47E8-8B31-EE5CFE89078A}" dt="2024-12-01T05:20:27.348" v="6882"/>
        <pc:sldMkLst>
          <pc:docMk/>
          <pc:sldMk cId="3462264204" sldId="265"/>
        </pc:sldMkLst>
        <pc:spChg chg="del mod">
          <ac:chgData name="Nash Morrison" userId="a32c39895c33d35d" providerId="LiveId" clId="{4BC7647E-214B-47E8-8B31-EE5CFE89078A}" dt="2024-11-30T01:47:45.476" v="2306"/>
          <ac:spMkLst>
            <pc:docMk/>
            <pc:sldMk cId="3462264204" sldId="265"/>
            <ac:spMk id="2" creationId="{E10AB25C-2BCA-36B0-416F-340DE67B0F49}"/>
          </ac:spMkLst>
        </pc:spChg>
        <pc:spChg chg="del mod">
          <ac:chgData name="Nash Morrison" userId="a32c39895c33d35d" providerId="LiveId" clId="{4BC7647E-214B-47E8-8B31-EE5CFE89078A}" dt="2024-11-30T01:50:38.387" v="2316" actId="1032"/>
          <ac:spMkLst>
            <pc:docMk/>
            <pc:sldMk cId="3462264204" sldId="265"/>
            <ac:spMk id="3" creationId="{F68CAABF-F302-95CB-B26E-459827C0A062}"/>
          </ac:spMkLst>
        </pc:spChg>
        <pc:spChg chg="add mod">
          <ac:chgData name="Nash Morrison" userId="a32c39895c33d35d" providerId="LiveId" clId="{4BC7647E-214B-47E8-8B31-EE5CFE89078A}" dt="2024-11-30T01:47:53.758" v="2309" actId="1076"/>
          <ac:spMkLst>
            <pc:docMk/>
            <pc:sldMk cId="3462264204" sldId="265"/>
            <ac:spMk id="4" creationId="{3E0A817C-3325-51F6-B630-416F1DA9730F}"/>
          </ac:spMkLst>
        </pc:spChg>
        <pc:spChg chg="add del mod">
          <ac:chgData name="Nash Morrison" userId="a32c39895c33d35d" providerId="LiveId" clId="{4BC7647E-214B-47E8-8B31-EE5CFE89078A}" dt="2024-11-30T01:48:24.439" v="2315" actId="478"/>
          <ac:spMkLst>
            <pc:docMk/>
            <pc:sldMk cId="3462264204" sldId="265"/>
            <ac:spMk id="5" creationId="{320C559B-0490-DE79-B69E-2FBD702F8C86}"/>
          </ac:spMkLst>
        </pc:spChg>
        <pc:spChg chg="add del mod">
          <ac:chgData name="Nash Morrison" userId="a32c39895c33d35d" providerId="LiveId" clId="{4BC7647E-214B-47E8-8B31-EE5CFE89078A}" dt="2024-11-30T01:48:23.507" v="2314" actId="478"/>
          <ac:spMkLst>
            <pc:docMk/>
            <pc:sldMk cId="3462264204" sldId="265"/>
            <ac:spMk id="6" creationId="{2436C74A-8B7C-7F0A-6118-4EA641C451FF}"/>
          </ac:spMkLst>
        </pc:spChg>
        <pc:spChg chg="add del">
          <ac:chgData name="Nash Morrison" userId="a32c39895c33d35d" providerId="LiveId" clId="{4BC7647E-214B-47E8-8B31-EE5CFE89078A}" dt="2024-11-29T05:45:56.281" v="1806" actId="26606"/>
          <ac:spMkLst>
            <pc:docMk/>
            <pc:sldMk cId="3462264204" sldId="265"/>
            <ac:spMk id="8" creationId="{C44B17FE-2E14-47B6-B5A8-4363DE76952D}"/>
          </ac:spMkLst>
        </pc:spChg>
        <pc:spChg chg="add mod">
          <ac:chgData name="Nash Morrison" userId="a32c39895c33d35d" providerId="LiveId" clId="{4BC7647E-214B-47E8-8B31-EE5CFE89078A}" dt="2024-11-30T05:17:28.748" v="4170" actId="1076"/>
          <ac:spMkLst>
            <pc:docMk/>
            <pc:sldMk cId="3462264204" sldId="265"/>
            <ac:spMk id="9" creationId="{54D2AA7D-F758-8A79-6247-51D50277FEEC}"/>
          </ac:spMkLst>
        </pc:spChg>
        <pc:spChg chg="add del">
          <ac:chgData name="Nash Morrison" userId="a32c39895c33d35d" providerId="LiveId" clId="{4BC7647E-214B-47E8-8B31-EE5CFE89078A}" dt="2024-11-29T05:45:56.281" v="1806" actId="26606"/>
          <ac:spMkLst>
            <pc:docMk/>
            <pc:sldMk cId="3462264204" sldId="265"/>
            <ac:spMk id="10" creationId="{14E53280-E6EB-47D2-B0BB-78B772DC4B90}"/>
          </ac:spMkLst>
        </pc:spChg>
        <pc:spChg chg="add mod ord">
          <ac:chgData name="Nash Morrison" userId="a32c39895c33d35d" providerId="LiveId" clId="{4BC7647E-214B-47E8-8B31-EE5CFE89078A}" dt="2024-11-30T08:11:11.036" v="5894" actId="166"/>
          <ac:spMkLst>
            <pc:docMk/>
            <pc:sldMk cId="3462264204" sldId="265"/>
            <ac:spMk id="10" creationId="{41D73F48-DB60-F8F4-123E-76C5F86A2239}"/>
          </ac:spMkLst>
        </pc:spChg>
        <pc:spChg chg="add del">
          <ac:chgData name="Nash Morrison" userId="a32c39895c33d35d" providerId="LiveId" clId="{4BC7647E-214B-47E8-8B31-EE5CFE89078A}" dt="2024-11-29T05:45:56.281" v="1806" actId="26606"/>
          <ac:spMkLst>
            <pc:docMk/>
            <pc:sldMk cId="3462264204" sldId="265"/>
            <ac:spMk id="12" creationId="{E44C4738-31FA-4AA4-9D3A-9B0F0B1F5FBC}"/>
          </ac:spMkLst>
        </pc:spChg>
        <pc:spChg chg="add del">
          <ac:chgData name="Nash Morrison" userId="a32c39895c33d35d" providerId="LiveId" clId="{4BC7647E-214B-47E8-8B31-EE5CFE89078A}" dt="2024-11-29T05:45:56.281" v="1806" actId="26606"/>
          <ac:spMkLst>
            <pc:docMk/>
            <pc:sldMk cId="3462264204" sldId="265"/>
            <ac:spMk id="14" creationId="{809F3F69-CB9E-4C14-8F9B-7565980C8770}"/>
          </ac:spMkLst>
        </pc:spChg>
        <pc:spChg chg="add del">
          <ac:chgData name="Nash Morrison" userId="a32c39895c33d35d" providerId="LiveId" clId="{4BC7647E-214B-47E8-8B31-EE5CFE89078A}" dt="2024-11-29T05:45:59.121" v="1808" actId="26606"/>
          <ac:spMkLst>
            <pc:docMk/>
            <pc:sldMk cId="3462264204" sldId="265"/>
            <ac:spMk id="16" creationId="{042D3996-BA08-4AC2-948E-02DA85C02829}"/>
          </ac:spMkLst>
        </pc:spChg>
        <pc:spChg chg="add del">
          <ac:chgData name="Nash Morrison" userId="a32c39895c33d35d" providerId="LiveId" clId="{4BC7647E-214B-47E8-8B31-EE5CFE89078A}" dt="2024-11-29T05:45:59.121" v="1808" actId="26606"/>
          <ac:spMkLst>
            <pc:docMk/>
            <pc:sldMk cId="3462264204" sldId="265"/>
            <ac:spMk id="17" creationId="{6B6CA78D-2100-44EF-B3DD-CEF1EB3ACCCF}"/>
          </ac:spMkLst>
        </pc:spChg>
        <pc:spChg chg="add del">
          <ac:chgData name="Nash Morrison" userId="a32c39895c33d35d" providerId="LiveId" clId="{4BC7647E-214B-47E8-8B31-EE5CFE89078A}" dt="2024-11-29T05:46:00.471" v="1810" actId="26606"/>
          <ac:spMkLst>
            <pc:docMk/>
            <pc:sldMk cId="3462264204" sldId="265"/>
            <ac:spMk id="20" creationId="{001B0E35-F788-4608-ABBE-0D971AA5028F}"/>
          </ac:spMkLst>
        </pc:spChg>
        <pc:spChg chg="add del">
          <ac:chgData name="Nash Morrison" userId="a32c39895c33d35d" providerId="LiveId" clId="{4BC7647E-214B-47E8-8B31-EE5CFE89078A}" dt="2024-11-29T05:46:00.471" v="1810" actId="26606"/>
          <ac:spMkLst>
            <pc:docMk/>
            <pc:sldMk cId="3462264204" sldId="265"/>
            <ac:spMk id="21" creationId="{4431B8EA-FCCA-47DD-A0C4-A653EC4AB846}"/>
          </ac:spMkLst>
        </pc:spChg>
        <pc:spChg chg="add del">
          <ac:chgData name="Nash Morrison" userId="a32c39895c33d35d" providerId="LiveId" clId="{4BC7647E-214B-47E8-8B31-EE5CFE89078A}" dt="2024-11-29T05:46:00.471" v="1810" actId="26606"/>
          <ac:spMkLst>
            <pc:docMk/>
            <pc:sldMk cId="3462264204" sldId="265"/>
            <ac:spMk id="22" creationId="{1C781EDE-83AA-44D6-8054-A4E2D6F28086}"/>
          </ac:spMkLst>
        </pc:spChg>
        <pc:spChg chg="add del">
          <ac:chgData name="Nash Morrison" userId="a32c39895c33d35d" providerId="LiveId" clId="{4BC7647E-214B-47E8-8B31-EE5CFE89078A}" dt="2024-11-29T05:46:04.866" v="1812" actId="26606"/>
          <ac:spMkLst>
            <pc:docMk/>
            <pc:sldMk cId="3462264204" sldId="265"/>
            <ac:spMk id="24" creationId="{042D3996-BA08-4AC2-948E-02DA85C02829}"/>
          </ac:spMkLst>
        </pc:spChg>
        <pc:spChg chg="add del">
          <ac:chgData name="Nash Morrison" userId="a32c39895c33d35d" providerId="LiveId" clId="{4BC7647E-214B-47E8-8B31-EE5CFE89078A}" dt="2024-11-29T05:46:04.866" v="1812" actId="26606"/>
          <ac:spMkLst>
            <pc:docMk/>
            <pc:sldMk cId="3462264204" sldId="265"/>
            <ac:spMk id="25" creationId="{6B6CA78D-2100-44EF-B3DD-CEF1EB3ACCCF}"/>
          </ac:spMkLst>
        </pc:spChg>
        <pc:spChg chg="add del">
          <ac:chgData name="Nash Morrison" userId="a32c39895c33d35d" providerId="LiveId" clId="{4BC7647E-214B-47E8-8B31-EE5CFE89078A}" dt="2024-11-30T00:28:05.208" v="2014"/>
          <ac:spMkLst>
            <pc:docMk/>
            <pc:sldMk cId="3462264204" sldId="265"/>
            <ac:spMk id="28" creationId="{001B0E35-F788-4608-ABBE-0D971AA5028F}"/>
          </ac:spMkLst>
        </pc:spChg>
        <pc:spChg chg="add del">
          <ac:chgData name="Nash Morrison" userId="a32c39895c33d35d" providerId="LiveId" clId="{4BC7647E-214B-47E8-8B31-EE5CFE89078A}" dt="2024-11-30T00:28:05.208" v="2014"/>
          <ac:spMkLst>
            <pc:docMk/>
            <pc:sldMk cId="3462264204" sldId="265"/>
            <ac:spMk id="29" creationId="{4431B8EA-FCCA-47DD-A0C4-A653EC4AB846}"/>
          </ac:spMkLst>
        </pc:spChg>
        <pc:spChg chg="add del">
          <ac:chgData name="Nash Morrison" userId="a32c39895c33d35d" providerId="LiveId" clId="{4BC7647E-214B-47E8-8B31-EE5CFE89078A}" dt="2024-11-30T00:28:05.208" v="2014"/>
          <ac:spMkLst>
            <pc:docMk/>
            <pc:sldMk cId="3462264204" sldId="265"/>
            <ac:spMk id="30" creationId="{1C781EDE-83AA-44D6-8054-A4E2D6F28086}"/>
          </ac:spMkLst>
        </pc:spChg>
        <pc:graphicFrameChg chg="add mod ord modGraphic">
          <ac:chgData name="Nash Morrison" userId="a32c39895c33d35d" providerId="LiveId" clId="{4BC7647E-214B-47E8-8B31-EE5CFE89078A}" dt="2024-11-30T21:18:27.753" v="6697" actId="166"/>
          <ac:graphicFrameMkLst>
            <pc:docMk/>
            <pc:sldMk cId="3462264204" sldId="265"/>
            <ac:graphicFrameMk id="7" creationId="{D379AC9E-B25A-02CF-61BA-2C90765BC2C7}"/>
          </ac:graphicFrameMkLst>
        </pc:graphicFrameChg>
        <pc:graphicFrameChg chg="add mod ord modGraphic">
          <ac:chgData name="Nash Morrison" userId="a32c39895c33d35d" providerId="LiveId" clId="{4BC7647E-214B-47E8-8B31-EE5CFE89078A}" dt="2024-11-30T08:24:56.622" v="6099" actId="20577"/>
          <ac:graphicFrameMkLst>
            <pc:docMk/>
            <pc:sldMk cId="3462264204" sldId="265"/>
            <ac:graphicFrameMk id="8" creationId="{3131F382-E63A-359A-2EE6-8AD7B2869FE8}"/>
          </ac:graphicFrameMkLst>
        </pc:graphicFrameChg>
        <pc:picChg chg="add mod">
          <ac:chgData name="Nash Morrison" userId="a32c39895c33d35d" providerId="LiveId" clId="{4BC7647E-214B-47E8-8B31-EE5CFE89078A}" dt="2024-12-01T05:20:27.348" v="6882"/>
          <ac:picMkLst>
            <pc:docMk/>
            <pc:sldMk cId="3462264204" sldId="265"/>
            <ac:picMk id="5" creationId="{30E8CB38-661B-5B0B-3B42-F44542DF6264}"/>
          </ac:picMkLst>
        </pc:picChg>
        <pc:cxnChg chg="add del">
          <ac:chgData name="Nash Morrison" userId="a32c39895c33d35d" providerId="LiveId" clId="{4BC7647E-214B-47E8-8B31-EE5CFE89078A}" dt="2024-11-29T05:45:59.121" v="1808" actId="26606"/>
          <ac:cxnSpMkLst>
            <pc:docMk/>
            <pc:sldMk cId="3462264204" sldId="265"/>
            <ac:cxnSpMk id="18" creationId="{8AEF6D22-D80F-4107-8B30-6AB147A50818}"/>
          </ac:cxnSpMkLst>
        </pc:cxnChg>
        <pc:cxnChg chg="add del">
          <ac:chgData name="Nash Morrison" userId="a32c39895c33d35d" providerId="LiveId" clId="{4BC7647E-214B-47E8-8B31-EE5CFE89078A}" dt="2024-11-29T05:46:04.866" v="1812" actId="26606"/>
          <ac:cxnSpMkLst>
            <pc:docMk/>
            <pc:sldMk cId="3462264204" sldId="265"/>
            <ac:cxnSpMk id="26" creationId="{8AEF6D22-D80F-4107-8B30-6AB147A50818}"/>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A7DED8-850F-4A66-B7D5-E07DCB15535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9C5D1D2-D93D-496E-8280-4BC4E00D13B7}">
      <dgm:prSet custT="1"/>
      <dgm:spPr/>
      <dgm:t>
        <a:bodyPr/>
        <a:lstStyle/>
        <a:p>
          <a:pPr>
            <a:lnSpc>
              <a:spcPct val="100000"/>
            </a:lnSpc>
          </a:pPr>
          <a:r>
            <a:rPr lang="en-US" sz="2000" dirty="0">
              <a:solidFill>
                <a:schemeClr val="accent2"/>
              </a:solidFill>
            </a:rPr>
            <a:t>Python</a:t>
          </a:r>
        </a:p>
      </dgm:t>
    </dgm:pt>
    <dgm:pt modelId="{FFDFB15D-33FA-46A1-A006-8E5A8370334B}" type="parTrans" cxnId="{9FA79056-E38D-4430-BCD8-62BA531AEB93}">
      <dgm:prSet/>
      <dgm:spPr/>
      <dgm:t>
        <a:bodyPr/>
        <a:lstStyle/>
        <a:p>
          <a:endParaRPr lang="en-US" sz="3600"/>
        </a:p>
      </dgm:t>
    </dgm:pt>
    <dgm:pt modelId="{B873837A-A095-457D-9AA3-8281F67A72E8}" type="sibTrans" cxnId="{9FA79056-E38D-4430-BCD8-62BA531AEB93}">
      <dgm:prSet/>
      <dgm:spPr/>
      <dgm:t>
        <a:bodyPr/>
        <a:lstStyle/>
        <a:p>
          <a:endParaRPr lang="en-US" sz="3600"/>
        </a:p>
      </dgm:t>
    </dgm:pt>
    <dgm:pt modelId="{014A47DD-FDDA-41A6-A701-075AC989B86B}">
      <dgm:prSet custT="1"/>
      <dgm:spPr/>
      <dgm:t>
        <a:bodyPr/>
        <a:lstStyle/>
        <a:p>
          <a:pPr>
            <a:lnSpc>
              <a:spcPct val="100000"/>
            </a:lnSpc>
          </a:pPr>
          <a:r>
            <a:rPr lang="en-US" sz="2000" dirty="0">
              <a:solidFill>
                <a:schemeClr val="bg1"/>
              </a:solidFill>
            </a:rPr>
            <a:t>20+ Hours R&amp;D</a:t>
          </a:r>
        </a:p>
      </dgm:t>
    </dgm:pt>
    <dgm:pt modelId="{FA5E7DBB-2252-49A8-BDA3-9743E753EA97}" type="parTrans" cxnId="{E6C029B4-D443-4B82-B900-4E4D1F56C6BC}">
      <dgm:prSet/>
      <dgm:spPr/>
      <dgm:t>
        <a:bodyPr/>
        <a:lstStyle/>
        <a:p>
          <a:endParaRPr lang="en-US" sz="3600"/>
        </a:p>
      </dgm:t>
    </dgm:pt>
    <dgm:pt modelId="{5D5467CB-DFF2-4E22-A4E7-B7BE54DB5FC0}" type="sibTrans" cxnId="{E6C029B4-D443-4B82-B900-4E4D1F56C6BC}">
      <dgm:prSet/>
      <dgm:spPr/>
      <dgm:t>
        <a:bodyPr/>
        <a:lstStyle/>
        <a:p>
          <a:endParaRPr lang="en-US" sz="3600"/>
        </a:p>
      </dgm:t>
    </dgm:pt>
    <dgm:pt modelId="{A79CE379-9ED6-4C04-9852-64724A08B08D}">
      <dgm:prSet custT="1"/>
      <dgm:spPr/>
      <dgm:t>
        <a:bodyPr/>
        <a:lstStyle/>
        <a:p>
          <a:pPr>
            <a:lnSpc>
              <a:spcPct val="100000"/>
            </a:lnSpc>
          </a:pPr>
          <a:r>
            <a:rPr lang="en-US" sz="2000" dirty="0">
              <a:solidFill>
                <a:schemeClr val="accent2"/>
              </a:solidFill>
            </a:rPr>
            <a:t>5+ Hours on PowerPoint Presentation</a:t>
          </a:r>
        </a:p>
      </dgm:t>
    </dgm:pt>
    <dgm:pt modelId="{0524757F-8463-447C-B7D1-2CEE80E3D95D}" type="parTrans" cxnId="{17D6793F-1700-4823-B420-4F510D95A96E}">
      <dgm:prSet/>
      <dgm:spPr/>
      <dgm:t>
        <a:bodyPr/>
        <a:lstStyle/>
        <a:p>
          <a:endParaRPr lang="en-US" sz="3600"/>
        </a:p>
      </dgm:t>
    </dgm:pt>
    <dgm:pt modelId="{E2644EDE-19EF-4E35-BEB7-16013C8C3752}" type="sibTrans" cxnId="{17D6793F-1700-4823-B420-4F510D95A96E}">
      <dgm:prSet/>
      <dgm:spPr/>
      <dgm:t>
        <a:bodyPr/>
        <a:lstStyle/>
        <a:p>
          <a:endParaRPr lang="en-US" sz="3600"/>
        </a:p>
      </dgm:t>
    </dgm:pt>
    <dgm:pt modelId="{C4BA3227-C8C0-45C2-9775-493725E44E1F}">
      <dgm:prSet custT="1"/>
      <dgm:spPr/>
      <dgm:t>
        <a:bodyPr/>
        <a:lstStyle/>
        <a:p>
          <a:pPr>
            <a:lnSpc>
              <a:spcPct val="100000"/>
            </a:lnSpc>
          </a:pPr>
          <a:r>
            <a:rPr lang="en-US" sz="2000" dirty="0">
              <a:solidFill>
                <a:schemeClr val="bg1"/>
              </a:solidFill>
            </a:rPr>
            <a:t>Youtube</a:t>
          </a:r>
        </a:p>
      </dgm:t>
    </dgm:pt>
    <dgm:pt modelId="{41C4E11A-DBB6-4A73-9F88-AC362BE60320}" type="parTrans" cxnId="{4C7115AD-8BA2-44FF-908D-C82F95B195A4}">
      <dgm:prSet/>
      <dgm:spPr/>
      <dgm:t>
        <a:bodyPr/>
        <a:lstStyle/>
        <a:p>
          <a:endParaRPr lang="en-US" sz="3600"/>
        </a:p>
      </dgm:t>
    </dgm:pt>
    <dgm:pt modelId="{8B62C54D-0015-4E6D-AB75-E51E49AEB4FA}" type="sibTrans" cxnId="{4C7115AD-8BA2-44FF-908D-C82F95B195A4}">
      <dgm:prSet/>
      <dgm:spPr/>
      <dgm:t>
        <a:bodyPr/>
        <a:lstStyle/>
        <a:p>
          <a:endParaRPr lang="en-US" sz="3600"/>
        </a:p>
      </dgm:t>
    </dgm:pt>
    <dgm:pt modelId="{A21BB102-8CE9-4526-BCFB-1ABB345EBE22}">
      <dgm:prSet custT="1"/>
      <dgm:spPr/>
      <dgm:t>
        <a:bodyPr/>
        <a:lstStyle/>
        <a:p>
          <a:pPr>
            <a:lnSpc>
              <a:spcPct val="100000"/>
            </a:lnSpc>
          </a:pPr>
          <a:r>
            <a:rPr lang="en-US" sz="2000" dirty="0">
              <a:solidFill>
                <a:schemeClr val="accent2"/>
              </a:solidFill>
            </a:rPr>
            <a:t>Crafted By Nash</a:t>
          </a:r>
        </a:p>
      </dgm:t>
    </dgm:pt>
    <dgm:pt modelId="{25303B44-FE06-4C16-B244-DBB1F1B1314A}" type="parTrans" cxnId="{AE8E7876-A731-49E8-8D6D-0166DDDDC3B0}">
      <dgm:prSet/>
      <dgm:spPr/>
      <dgm:t>
        <a:bodyPr/>
        <a:lstStyle/>
        <a:p>
          <a:endParaRPr lang="en-US"/>
        </a:p>
      </dgm:t>
    </dgm:pt>
    <dgm:pt modelId="{D14E098A-1F27-481D-9E6C-3657F0FE546F}" type="sibTrans" cxnId="{AE8E7876-A731-49E8-8D6D-0166DDDDC3B0}">
      <dgm:prSet/>
      <dgm:spPr/>
      <dgm:t>
        <a:bodyPr/>
        <a:lstStyle/>
        <a:p>
          <a:endParaRPr lang="en-US"/>
        </a:p>
      </dgm:t>
    </dgm:pt>
    <dgm:pt modelId="{0360411E-FA8A-46B6-8C50-C0AAA5A83A50}" type="pres">
      <dgm:prSet presAssocID="{17A7DED8-850F-4A66-B7D5-E07DCB155352}" presName="root" presStyleCnt="0">
        <dgm:presLayoutVars>
          <dgm:dir/>
          <dgm:resizeHandles val="exact"/>
        </dgm:presLayoutVars>
      </dgm:prSet>
      <dgm:spPr/>
    </dgm:pt>
    <dgm:pt modelId="{73FC40ED-FD07-4C4D-AD29-6D21898BCCF5}" type="pres">
      <dgm:prSet presAssocID="{09C5D1D2-D93D-496E-8280-4BC4E00D13B7}" presName="compNode" presStyleCnt="0"/>
      <dgm:spPr/>
    </dgm:pt>
    <dgm:pt modelId="{0019FDD0-AAE9-40E6-88F2-FCDD4C830AE7}" type="pres">
      <dgm:prSet presAssocID="{09C5D1D2-D93D-496E-8280-4BC4E00D13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AD7AC64B-B438-4125-8798-7592CE9AFB30}" type="pres">
      <dgm:prSet presAssocID="{09C5D1D2-D93D-496E-8280-4BC4E00D13B7}" presName="spaceRect" presStyleCnt="0"/>
      <dgm:spPr/>
    </dgm:pt>
    <dgm:pt modelId="{71726399-1AF4-4E9F-872A-73ED90C9FD14}" type="pres">
      <dgm:prSet presAssocID="{09C5D1D2-D93D-496E-8280-4BC4E00D13B7}" presName="textRect" presStyleLbl="revTx" presStyleIdx="0" presStyleCnt="5">
        <dgm:presLayoutVars>
          <dgm:chMax val="1"/>
          <dgm:chPref val="1"/>
        </dgm:presLayoutVars>
      </dgm:prSet>
      <dgm:spPr/>
    </dgm:pt>
    <dgm:pt modelId="{6B4ABCE4-A03D-417E-B648-749F582795E6}" type="pres">
      <dgm:prSet presAssocID="{B873837A-A095-457D-9AA3-8281F67A72E8}" presName="sibTrans" presStyleCnt="0"/>
      <dgm:spPr/>
    </dgm:pt>
    <dgm:pt modelId="{8A69F33E-DA06-454A-B56F-7B1AD6AF1FF3}" type="pres">
      <dgm:prSet presAssocID="{014A47DD-FDDA-41A6-A701-075AC989B86B}" presName="compNode" presStyleCnt="0"/>
      <dgm:spPr/>
    </dgm:pt>
    <dgm:pt modelId="{0110B752-B43A-47B4-9ADA-580216A6C4F0}" type="pres">
      <dgm:prSet presAssocID="{014A47DD-FDDA-41A6-A701-075AC989B8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ck"/>
        </a:ext>
      </dgm:extLst>
    </dgm:pt>
    <dgm:pt modelId="{36C3815D-668B-4339-9B3A-EE2772632FAC}" type="pres">
      <dgm:prSet presAssocID="{014A47DD-FDDA-41A6-A701-075AC989B86B}" presName="spaceRect" presStyleCnt="0"/>
      <dgm:spPr/>
    </dgm:pt>
    <dgm:pt modelId="{4019EAF5-3832-4F73-84E3-F4A2847FF918}" type="pres">
      <dgm:prSet presAssocID="{014A47DD-FDDA-41A6-A701-075AC989B86B}" presName="textRect" presStyleLbl="revTx" presStyleIdx="1" presStyleCnt="5">
        <dgm:presLayoutVars>
          <dgm:chMax val="1"/>
          <dgm:chPref val="1"/>
        </dgm:presLayoutVars>
      </dgm:prSet>
      <dgm:spPr/>
    </dgm:pt>
    <dgm:pt modelId="{65EADE64-A6A0-4FD7-AB53-742A71B66F2C}" type="pres">
      <dgm:prSet presAssocID="{5D5467CB-DFF2-4E22-A4E7-B7BE54DB5FC0}" presName="sibTrans" presStyleCnt="0"/>
      <dgm:spPr/>
    </dgm:pt>
    <dgm:pt modelId="{64075CED-7AD5-40F6-A1E5-4270A63F591A}" type="pres">
      <dgm:prSet presAssocID="{A79CE379-9ED6-4C04-9852-64724A08B08D}" presName="compNode" presStyleCnt="0"/>
      <dgm:spPr/>
    </dgm:pt>
    <dgm:pt modelId="{D9B8AB4D-537D-41BE-98DA-0E8CEA8391AF}" type="pres">
      <dgm:prSet presAssocID="{A79CE379-9ED6-4C04-9852-64724A08B08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3D75B925-E04B-4B0D-BE9D-6DA3145C490D}" type="pres">
      <dgm:prSet presAssocID="{A79CE379-9ED6-4C04-9852-64724A08B08D}" presName="spaceRect" presStyleCnt="0"/>
      <dgm:spPr/>
    </dgm:pt>
    <dgm:pt modelId="{35BF712F-C3AA-4111-82E1-D1FF61EDCB00}" type="pres">
      <dgm:prSet presAssocID="{A79CE379-9ED6-4C04-9852-64724A08B08D}" presName="textRect" presStyleLbl="revTx" presStyleIdx="2" presStyleCnt="5">
        <dgm:presLayoutVars>
          <dgm:chMax val="1"/>
          <dgm:chPref val="1"/>
        </dgm:presLayoutVars>
      </dgm:prSet>
      <dgm:spPr/>
    </dgm:pt>
    <dgm:pt modelId="{8ECAE630-4989-4E7F-8A98-A58E97DB606E}" type="pres">
      <dgm:prSet presAssocID="{E2644EDE-19EF-4E35-BEB7-16013C8C3752}" presName="sibTrans" presStyleCnt="0"/>
      <dgm:spPr/>
    </dgm:pt>
    <dgm:pt modelId="{75CEDAE5-9DF4-4425-810F-0D92EEB35B6D}" type="pres">
      <dgm:prSet presAssocID="{C4BA3227-C8C0-45C2-9775-493725E44E1F}" presName="compNode" presStyleCnt="0"/>
      <dgm:spPr/>
    </dgm:pt>
    <dgm:pt modelId="{7F16417E-43FF-4ECA-B7C1-1767C0FD57C3}" type="pres">
      <dgm:prSet presAssocID="{C4BA3227-C8C0-45C2-9775-493725E44E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esentation with Media"/>
        </a:ext>
      </dgm:extLst>
    </dgm:pt>
    <dgm:pt modelId="{B452A36D-07B0-495B-AEE8-1EDA5674BD3A}" type="pres">
      <dgm:prSet presAssocID="{C4BA3227-C8C0-45C2-9775-493725E44E1F}" presName="spaceRect" presStyleCnt="0"/>
      <dgm:spPr/>
    </dgm:pt>
    <dgm:pt modelId="{834C8540-6306-4D6E-8658-275B0B1ED79B}" type="pres">
      <dgm:prSet presAssocID="{C4BA3227-C8C0-45C2-9775-493725E44E1F}" presName="textRect" presStyleLbl="revTx" presStyleIdx="3" presStyleCnt="5">
        <dgm:presLayoutVars>
          <dgm:chMax val="1"/>
          <dgm:chPref val="1"/>
        </dgm:presLayoutVars>
      </dgm:prSet>
      <dgm:spPr/>
    </dgm:pt>
    <dgm:pt modelId="{19DB49AB-9170-425B-9E80-C3F8BA26B461}" type="pres">
      <dgm:prSet presAssocID="{8B62C54D-0015-4E6D-AB75-E51E49AEB4FA}" presName="sibTrans" presStyleCnt="0"/>
      <dgm:spPr/>
    </dgm:pt>
    <dgm:pt modelId="{C972D15D-51F6-487A-A064-C8916E3F8B77}" type="pres">
      <dgm:prSet presAssocID="{A21BB102-8CE9-4526-BCFB-1ABB345EBE22}" presName="compNode" presStyleCnt="0"/>
      <dgm:spPr/>
    </dgm:pt>
    <dgm:pt modelId="{08A732DA-A47D-4499-B041-CC492ACC5589}" type="pres">
      <dgm:prSet presAssocID="{A21BB102-8CE9-4526-BCFB-1ABB345EBE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ipFlops"/>
        </a:ext>
      </dgm:extLst>
    </dgm:pt>
    <dgm:pt modelId="{DCF61A8E-E570-4184-8342-3899380BBC34}" type="pres">
      <dgm:prSet presAssocID="{A21BB102-8CE9-4526-BCFB-1ABB345EBE22}" presName="spaceRect" presStyleCnt="0"/>
      <dgm:spPr/>
    </dgm:pt>
    <dgm:pt modelId="{9F997FEA-7489-41B5-AFD0-61BC56F838B2}" type="pres">
      <dgm:prSet presAssocID="{A21BB102-8CE9-4526-BCFB-1ABB345EBE22}" presName="textRect" presStyleLbl="revTx" presStyleIdx="4" presStyleCnt="5">
        <dgm:presLayoutVars>
          <dgm:chMax val="1"/>
          <dgm:chPref val="1"/>
        </dgm:presLayoutVars>
      </dgm:prSet>
      <dgm:spPr/>
    </dgm:pt>
  </dgm:ptLst>
  <dgm:cxnLst>
    <dgm:cxn modelId="{17D6793F-1700-4823-B420-4F510D95A96E}" srcId="{17A7DED8-850F-4A66-B7D5-E07DCB155352}" destId="{A79CE379-9ED6-4C04-9852-64724A08B08D}" srcOrd="2" destOrd="0" parTransId="{0524757F-8463-447C-B7D1-2CEE80E3D95D}" sibTransId="{E2644EDE-19EF-4E35-BEB7-16013C8C3752}"/>
    <dgm:cxn modelId="{21F8E45C-12D8-4952-B8E8-FB99EA2BC859}" type="presOf" srcId="{09C5D1D2-D93D-496E-8280-4BC4E00D13B7}" destId="{71726399-1AF4-4E9F-872A-73ED90C9FD14}" srcOrd="0" destOrd="0" presId="urn:microsoft.com/office/officeart/2018/2/layout/IconLabelList"/>
    <dgm:cxn modelId="{AE8E7876-A731-49E8-8D6D-0166DDDDC3B0}" srcId="{17A7DED8-850F-4A66-B7D5-E07DCB155352}" destId="{A21BB102-8CE9-4526-BCFB-1ABB345EBE22}" srcOrd="4" destOrd="0" parTransId="{25303B44-FE06-4C16-B244-DBB1F1B1314A}" sibTransId="{D14E098A-1F27-481D-9E6C-3657F0FE546F}"/>
    <dgm:cxn modelId="{9FA79056-E38D-4430-BCD8-62BA531AEB93}" srcId="{17A7DED8-850F-4A66-B7D5-E07DCB155352}" destId="{09C5D1D2-D93D-496E-8280-4BC4E00D13B7}" srcOrd="0" destOrd="0" parTransId="{FFDFB15D-33FA-46A1-A006-8E5A8370334B}" sibTransId="{B873837A-A095-457D-9AA3-8281F67A72E8}"/>
    <dgm:cxn modelId="{C5F5D693-88AC-4C2B-84E1-22873B24982C}" type="presOf" srcId="{17A7DED8-850F-4A66-B7D5-E07DCB155352}" destId="{0360411E-FA8A-46B6-8C50-C0AAA5A83A50}" srcOrd="0" destOrd="0" presId="urn:microsoft.com/office/officeart/2018/2/layout/IconLabelList"/>
    <dgm:cxn modelId="{3B096294-7543-462F-A012-AB9EE0887714}" type="presOf" srcId="{A79CE379-9ED6-4C04-9852-64724A08B08D}" destId="{35BF712F-C3AA-4111-82E1-D1FF61EDCB00}" srcOrd="0" destOrd="0" presId="urn:microsoft.com/office/officeart/2018/2/layout/IconLabelList"/>
    <dgm:cxn modelId="{CA673CA6-0722-4EDC-B542-7BC9894BF360}" type="presOf" srcId="{014A47DD-FDDA-41A6-A701-075AC989B86B}" destId="{4019EAF5-3832-4F73-84E3-F4A2847FF918}" srcOrd="0" destOrd="0" presId="urn:microsoft.com/office/officeart/2018/2/layout/IconLabelList"/>
    <dgm:cxn modelId="{4C7115AD-8BA2-44FF-908D-C82F95B195A4}" srcId="{17A7DED8-850F-4A66-B7D5-E07DCB155352}" destId="{C4BA3227-C8C0-45C2-9775-493725E44E1F}" srcOrd="3" destOrd="0" parTransId="{41C4E11A-DBB6-4A73-9F88-AC362BE60320}" sibTransId="{8B62C54D-0015-4E6D-AB75-E51E49AEB4FA}"/>
    <dgm:cxn modelId="{E6C029B4-D443-4B82-B900-4E4D1F56C6BC}" srcId="{17A7DED8-850F-4A66-B7D5-E07DCB155352}" destId="{014A47DD-FDDA-41A6-A701-075AC989B86B}" srcOrd="1" destOrd="0" parTransId="{FA5E7DBB-2252-49A8-BDA3-9743E753EA97}" sibTransId="{5D5467CB-DFF2-4E22-A4E7-B7BE54DB5FC0}"/>
    <dgm:cxn modelId="{C12382BF-DAC1-449E-B0A1-306454B39398}" type="presOf" srcId="{C4BA3227-C8C0-45C2-9775-493725E44E1F}" destId="{834C8540-6306-4D6E-8658-275B0B1ED79B}" srcOrd="0" destOrd="0" presId="urn:microsoft.com/office/officeart/2018/2/layout/IconLabelList"/>
    <dgm:cxn modelId="{774BF2F8-E829-4CF2-8E6D-CF5376A3BC8B}" type="presOf" srcId="{A21BB102-8CE9-4526-BCFB-1ABB345EBE22}" destId="{9F997FEA-7489-41B5-AFD0-61BC56F838B2}" srcOrd="0" destOrd="0" presId="urn:microsoft.com/office/officeart/2018/2/layout/IconLabelList"/>
    <dgm:cxn modelId="{757C2F7C-3DCA-41E9-BDCA-885D3AEAC677}" type="presParOf" srcId="{0360411E-FA8A-46B6-8C50-C0AAA5A83A50}" destId="{73FC40ED-FD07-4C4D-AD29-6D21898BCCF5}" srcOrd="0" destOrd="0" presId="urn:microsoft.com/office/officeart/2018/2/layout/IconLabelList"/>
    <dgm:cxn modelId="{346319D2-01A8-4CFA-9A8E-6DB57C70BEEA}" type="presParOf" srcId="{73FC40ED-FD07-4C4D-AD29-6D21898BCCF5}" destId="{0019FDD0-AAE9-40E6-88F2-FCDD4C830AE7}" srcOrd="0" destOrd="0" presId="urn:microsoft.com/office/officeart/2018/2/layout/IconLabelList"/>
    <dgm:cxn modelId="{F96E39C5-7654-4102-AABB-88B3204CB6F0}" type="presParOf" srcId="{73FC40ED-FD07-4C4D-AD29-6D21898BCCF5}" destId="{AD7AC64B-B438-4125-8798-7592CE9AFB30}" srcOrd="1" destOrd="0" presId="urn:microsoft.com/office/officeart/2018/2/layout/IconLabelList"/>
    <dgm:cxn modelId="{97327E5B-3F2F-4C42-AB88-EF8F7B7921F4}" type="presParOf" srcId="{73FC40ED-FD07-4C4D-AD29-6D21898BCCF5}" destId="{71726399-1AF4-4E9F-872A-73ED90C9FD14}" srcOrd="2" destOrd="0" presId="urn:microsoft.com/office/officeart/2018/2/layout/IconLabelList"/>
    <dgm:cxn modelId="{D19D3BE3-106D-4CB5-A044-BE6942B2DC6D}" type="presParOf" srcId="{0360411E-FA8A-46B6-8C50-C0AAA5A83A50}" destId="{6B4ABCE4-A03D-417E-B648-749F582795E6}" srcOrd="1" destOrd="0" presId="urn:microsoft.com/office/officeart/2018/2/layout/IconLabelList"/>
    <dgm:cxn modelId="{E23A41E4-9BAA-439F-8C51-ECB9CF87EEFD}" type="presParOf" srcId="{0360411E-FA8A-46B6-8C50-C0AAA5A83A50}" destId="{8A69F33E-DA06-454A-B56F-7B1AD6AF1FF3}" srcOrd="2" destOrd="0" presId="urn:microsoft.com/office/officeart/2018/2/layout/IconLabelList"/>
    <dgm:cxn modelId="{CCFD2665-D1B7-489D-9D30-218B4143B1E2}" type="presParOf" srcId="{8A69F33E-DA06-454A-B56F-7B1AD6AF1FF3}" destId="{0110B752-B43A-47B4-9ADA-580216A6C4F0}" srcOrd="0" destOrd="0" presId="urn:microsoft.com/office/officeart/2018/2/layout/IconLabelList"/>
    <dgm:cxn modelId="{643EBABC-C268-4276-BA6C-FF0B88E54BD7}" type="presParOf" srcId="{8A69F33E-DA06-454A-B56F-7B1AD6AF1FF3}" destId="{36C3815D-668B-4339-9B3A-EE2772632FAC}" srcOrd="1" destOrd="0" presId="urn:microsoft.com/office/officeart/2018/2/layout/IconLabelList"/>
    <dgm:cxn modelId="{9AFE9554-FA5D-43DC-8FEE-A1808F7A4523}" type="presParOf" srcId="{8A69F33E-DA06-454A-B56F-7B1AD6AF1FF3}" destId="{4019EAF5-3832-4F73-84E3-F4A2847FF918}" srcOrd="2" destOrd="0" presId="urn:microsoft.com/office/officeart/2018/2/layout/IconLabelList"/>
    <dgm:cxn modelId="{B4E6D66C-E9A4-4E56-8986-C7C8C4DE4250}" type="presParOf" srcId="{0360411E-FA8A-46B6-8C50-C0AAA5A83A50}" destId="{65EADE64-A6A0-4FD7-AB53-742A71B66F2C}" srcOrd="3" destOrd="0" presId="urn:microsoft.com/office/officeart/2018/2/layout/IconLabelList"/>
    <dgm:cxn modelId="{6201C333-C68B-4984-B09F-3DDC870BC309}" type="presParOf" srcId="{0360411E-FA8A-46B6-8C50-C0AAA5A83A50}" destId="{64075CED-7AD5-40F6-A1E5-4270A63F591A}" srcOrd="4" destOrd="0" presId="urn:microsoft.com/office/officeart/2018/2/layout/IconLabelList"/>
    <dgm:cxn modelId="{F648A96A-6436-4615-93B2-8CD1B54CB54C}" type="presParOf" srcId="{64075CED-7AD5-40F6-A1E5-4270A63F591A}" destId="{D9B8AB4D-537D-41BE-98DA-0E8CEA8391AF}" srcOrd="0" destOrd="0" presId="urn:microsoft.com/office/officeart/2018/2/layout/IconLabelList"/>
    <dgm:cxn modelId="{A0861E80-83AD-4F24-80DF-90F32E95109E}" type="presParOf" srcId="{64075CED-7AD5-40F6-A1E5-4270A63F591A}" destId="{3D75B925-E04B-4B0D-BE9D-6DA3145C490D}" srcOrd="1" destOrd="0" presId="urn:microsoft.com/office/officeart/2018/2/layout/IconLabelList"/>
    <dgm:cxn modelId="{D5E64864-3C00-4BA6-B4C1-093F1529B8B0}" type="presParOf" srcId="{64075CED-7AD5-40F6-A1E5-4270A63F591A}" destId="{35BF712F-C3AA-4111-82E1-D1FF61EDCB00}" srcOrd="2" destOrd="0" presId="urn:microsoft.com/office/officeart/2018/2/layout/IconLabelList"/>
    <dgm:cxn modelId="{9934FFF0-FD26-4498-B37E-5A8A5E5DEF7C}" type="presParOf" srcId="{0360411E-FA8A-46B6-8C50-C0AAA5A83A50}" destId="{8ECAE630-4989-4E7F-8A98-A58E97DB606E}" srcOrd="5" destOrd="0" presId="urn:microsoft.com/office/officeart/2018/2/layout/IconLabelList"/>
    <dgm:cxn modelId="{F51E003C-CA94-4D81-89D4-79B8FA54AD44}" type="presParOf" srcId="{0360411E-FA8A-46B6-8C50-C0AAA5A83A50}" destId="{75CEDAE5-9DF4-4425-810F-0D92EEB35B6D}" srcOrd="6" destOrd="0" presId="urn:microsoft.com/office/officeart/2018/2/layout/IconLabelList"/>
    <dgm:cxn modelId="{E544466E-38DA-40FA-B45F-C40EC1A49D87}" type="presParOf" srcId="{75CEDAE5-9DF4-4425-810F-0D92EEB35B6D}" destId="{7F16417E-43FF-4ECA-B7C1-1767C0FD57C3}" srcOrd="0" destOrd="0" presId="urn:microsoft.com/office/officeart/2018/2/layout/IconLabelList"/>
    <dgm:cxn modelId="{E9640ACB-FA3A-4A5C-BA04-B3C94A25E759}" type="presParOf" srcId="{75CEDAE5-9DF4-4425-810F-0D92EEB35B6D}" destId="{B452A36D-07B0-495B-AEE8-1EDA5674BD3A}" srcOrd="1" destOrd="0" presId="urn:microsoft.com/office/officeart/2018/2/layout/IconLabelList"/>
    <dgm:cxn modelId="{66EE8BCC-6BD0-403C-9A7E-B2694CE27834}" type="presParOf" srcId="{75CEDAE5-9DF4-4425-810F-0D92EEB35B6D}" destId="{834C8540-6306-4D6E-8658-275B0B1ED79B}" srcOrd="2" destOrd="0" presId="urn:microsoft.com/office/officeart/2018/2/layout/IconLabelList"/>
    <dgm:cxn modelId="{D28D7E52-8664-409D-B52D-B6D5ECB12873}" type="presParOf" srcId="{0360411E-FA8A-46B6-8C50-C0AAA5A83A50}" destId="{19DB49AB-9170-425B-9E80-C3F8BA26B461}" srcOrd="7" destOrd="0" presId="urn:microsoft.com/office/officeart/2018/2/layout/IconLabelList"/>
    <dgm:cxn modelId="{4C1AF58E-2EC6-44A6-984D-E6DFE4A26689}" type="presParOf" srcId="{0360411E-FA8A-46B6-8C50-C0AAA5A83A50}" destId="{C972D15D-51F6-487A-A064-C8916E3F8B77}" srcOrd="8" destOrd="0" presId="urn:microsoft.com/office/officeart/2018/2/layout/IconLabelList"/>
    <dgm:cxn modelId="{140951ED-5D63-48E5-A15C-FE2DE4F94175}" type="presParOf" srcId="{C972D15D-51F6-487A-A064-C8916E3F8B77}" destId="{08A732DA-A47D-4499-B041-CC492ACC5589}" srcOrd="0" destOrd="0" presId="urn:microsoft.com/office/officeart/2018/2/layout/IconLabelList"/>
    <dgm:cxn modelId="{3CC5C6E9-99E0-45A2-B351-47C99B775F7F}" type="presParOf" srcId="{C972D15D-51F6-487A-A064-C8916E3F8B77}" destId="{DCF61A8E-E570-4184-8342-3899380BBC34}" srcOrd="1" destOrd="0" presId="urn:microsoft.com/office/officeart/2018/2/layout/IconLabelList"/>
    <dgm:cxn modelId="{0A8252F2-F049-4B89-BB03-D829FC507382}" type="presParOf" srcId="{C972D15D-51F6-487A-A064-C8916E3F8B77}" destId="{9F997FEA-7489-41B5-AFD0-61BC56F838B2}"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4578F7-2E82-4E3B-9DB2-147E5B6D9AC3}"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2D50A827-719E-484E-8C30-B323F640F049}">
      <dgm:prSet phldrT="[Text]" custT="1"/>
      <dgm:spPr/>
      <dgm:t>
        <a:bodyPr/>
        <a:lstStyle/>
        <a:p>
          <a:r>
            <a:rPr lang="en-US" sz="3200" dirty="0">
              <a:solidFill>
                <a:schemeClr val="bg1"/>
              </a:solidFill>
            </a:rPr>
            <a:t>Neural Network Optimizers</a:t>
          </a:r>
        </a:p>
      </dgm:t>
    </dgm:pt>
    <dgm:pt modelId="{A71712B3-B0CF-4A59-9940-383C864ED3B4}" type="parTrans" cxnId="{D765955B-30B0-4CF2-BF2F-806472F6DBC1}">
      <dgm:prSet/>
      <dgm:spPr/>
      <dgm:t>
        <a:bodyPr/>
        <a:lstStyle/>
        <a:p>
          <a:endParaRPr lang="en-US" sz="1600"/>
        </a:p>
      </dgm:t>
    </dgm:pt>
    <dgm:pt modelId="{AE36573C-0BEB-4DC1-9888-439CDB755118}" type="sibTrans" cxnId="{D765955B-30B0-4CF2-BF2F-806472F6DBC1}">
      <dgm:prSet/>
      <dgm:spPr/>
      <dgm:t>
        <a:bodyPr/>
        <a:lstStyle/>
        <a:p>
          <a:endParaRPr lang="en-US" sz="1600"/>
        </a:p>
      </dgm:t>
    </dgm:pt>
    <dgm:pt modelId="{0DCA4EEA-6FC3-4B27-BFDA-86F2C9A81561}">
      <dgm:prSet phldrT="[Text]" custT="1"/>
      <dgm:spPr/>
      <dgm:t>
        <a:bodyPr/>
        <a:lstStyle/>
        <a:p>
          <a:r>
            <a:rPr lang="en-US" sz="2400" dirty="0"/>
            <a:t>Adam</a:t>
          </a:r>
        </a:p>
      </dgm:t>
    </dgm:pt>
    <dgm:pt modelId="{5865C584-97F4-4C09-821B-D0880D3EB73E}" type="parTrans" cxnId="{7D8762CA-57F6-4FC8-B1AC-9186E02ED0DE}">
      <dgm:prSet/>
      <dgm:spPr/>
      <dgm:t>
        <a:bodyPr/>
        <a:lstStyle/>
        <a:p>
          <a:endParaRPr lang="en-US" sz="1600"/>
        </a:p>
      </dgm:t>
    </dgm:pt>
    <dgm:pt modelId="{BFCF8640-F405-4FA9-B2DF-A5CBA9A368DB}" type="sibTrans" cxnId="{7D8762CA-57F6-4FC8-B1AC-9186E02ED0DE}">
      <dgm:prSet/>
      <dgm:spPr/>
      <dgm:t>
        <a:bodyPr/>
        <a:lstStyle/>
        <a:p>
          <a:endParaRPr lang="en-US" sz="1600"/>
        </a:p>
      </dgm:t>
    </dgm:pt>
    <dgm:pt modelId="{ED32D737-FA8A-4A73-B506-344A46C8ED58}">
      <dgm:prSet phldrT="[Text]" custT="1"/>
      <dgm:spPr/>
      <dgm:t>
        <a:bodyPr/>
        <a:lstStyle/>
        <a:p>
          <a:pPr algn="ctr"/>
          <a:r>
            <a:rPr lang="en-US" sz="2000" dirty="0"/>
            <a:t>Test (1)</a:t>
          </a:r>
        </a:p>
        <a:p>
          <a:pPr algn="ctr"/>
          <a:r>
            <a:rPr lang="en-US" sz="2000" dirty="0"/>
            <a:t>Layers: 3            </a:t>
          </a:r>
        </a:p>
        <a:p>
          <a:pPr algn="ctr"/>
          <a:r>
            <a:rPr lang="en-US" sz="2000" dirty="0"/>
            <a:t>Neurons  [16,32,64]</a:t>
          </a:r>
        </a:p>
        <a:p>
          <a:pPr algn="ctr"/>
          <a:r>
            <a:rPr lang="en-US" sz="2000" dirty="0"/>
            <a:t>Init Learn Rate          0.01</a:t>
          </a:r>
        </a:p>
        <a:p>
          <a:pPr algn="ctr"/>
          <a:r>
            <a:rPr lang="en-US" sz="2000" dirty="0"/>
            <a:t>Random State  200</a:t>
          </a:r>
        </a:p>
        <a:p>
          <a:pPr algn="ctr"/>
          <a:r>
            <a:rPr lang="en-US" sz="2000" dirty="0"/>
            <a:t>Epochs          60</a:t>
          </a:r>
        </a:p>
      </dgm:t>
    </dgm:pt>
    <dgm:pt modelId="{628DBE84-CA46-41B8-8EF5-E5457F8AE460}" type="parTrans" cxnId="{F9810DE5-ED84-423D-93DC-0AEB0162E112}">
      <dgm:prSet/>
      <dgm:spPr/>
      <dgm:t>
        <a:bodyPr/>
        <a:lstStyle/>
        <a:p>
          <a:endParaRPr lang="en-US" sz="1600"/>
        </a:p>
      </dgm:t>
    </dgm:pt>
    <dgm:pt modelId="{23A5EC23-2AE4-473E-A08C-226293C718AF}" type="sibTrans" cxnId="{F9810DE5-ED84-423D-93DC-0AEB0162E112}">
      <dgm:prSet/>
      <dgm:spPr/>
      <dgm:t>
        <a:bodyPr/>
        <a:lstStyle/>
        <a:p>
          <a:endParaRPr lang="en-US" sz="1600"/>
        </a:p>
      </dgm:t>
    </dgm:pt>
    <dgm:pt modelId="{2E4561A1-D0D1-4D8D-8583-4BA6BF5689F9}">
      <dgm:prSet phldrT="[Text]" custT="1"/>
      <dgm:spPr/>
      <dgm:t>
        <a:bodyPr/>
        <a:lstStyle/>
        <a:p>
          <a:r>
            <a:rPr lang="en-US" sz="2400" dirty="0"/>
            <a:t>SGD</a:t>
          </a:r>
        </a:p>
      </dgm:t>
    </dgm:pt>
    <dgm:pt modelId="{C033D01F-12DE-4D60-8BB6-7E520E7909EE}" type="parTrans" cxnId="{DF39DDC9-54E9-464D-B034-7F480B81F01E}">
      <dgm:prSet/>
      <dgm:spPr/>
      <dgm:t>
        <a:bodyPr/>
        <a:lstStyle/>
        <a:p>
          <a:endParaRPr lang="en-US" sz="1600"/>
        </a:p>
      </dgm:t>
    </dgm:pt>
    <dgm:pt modelId="{7DB9C3B3-D459-4985-A456-0525972F1F2E}" type="sibTrans" cxnId="{DF39DDC9-54E9-464D-B034-7F480B81F01E}">
      <dgm:prSet/>
      <dgm:spPr/>
      <dgm:t>
        <a:bodyPr/>
        <a:lstStyle/>
        <a:p>
          <a:endParaRPr lang="en-US" sz="1600"/>
        </a:p>
      </dgm:t>
    </dgm:pt>
    <dgm:pt modelId="{9B5C1C62-8B26-43B2-A06F-41392BDD033B}">
      <dgm:prSet custT="1"/>
      <dgm:spPr/>
      <dgm:t>
        <a:bodyPr/>
        <a:lstStyle/>
        <a:p>
          <a:r>
            <a:rPr lang="en-US" sz="2000" dirty="0"/>
            <a:t>Test (1) </a:t>
          </a:r>
        </a:p>
        <a:p>
          <a:r>
            <a:rPr lang="en-US" sz="2000" dirty="0"/>
            <a:t>Layers: 4 </a:t>
          </a:r>
        </a:p>
        <a:p>
          <a:r>
            <a:rPr lang="en-US" sz="2000" dirty="0"/>
            <a:t>Neurons  [2,4,8,16]</a:t>
          </a:r>
        </a:p>
        <a:p>
          <a:r>
            <a:rPr lang="en-US" sz="2000" dirty="0"/>
            <a:t>Init Learn Rate 0.04</a:t>
          </a:r>
        </a:p>
        <a:p>
          <a:r>
            <a:rPr lang="en-US" sz="2000" dirty="0"/>
            <a:t>Random State  150</a:t>
          </a:r>
        </a:p>
        <a:p>
          <a:r>
            <a:rPr lang="en-US" sz="2000" dirty="0"/>
            <a:t>Epochs          350</a:t>
          </a:r>
        </a:p>
        <a:p>
          <a:r>
            <a:rPr lang="en-US" sz="2000" dirty="0"/>
            <a:t>Momentum  0.3</a:t>
          </a:r>
          <a:endParaRPr lang="en-US" sz="2000" dirty="0">
            <a:solidFill>
              <a:schemeClr val="bg1"/>
            </a:solidFill>
          </a:endParaRPr>
        </a:p>
      </dgm:t>
    </dgm:pt>
    <dgm:pt modelId="{7620B04C-A1CB-45BA-B1A9-5AD688534A14}" type="sibTrans" cxnId="{50CCF5FB-8BAE-40D0-906A-30B84814D425}">
      <dgm:prSet/>
      <dgm:spPr/>
      <dgm:t>
        <a:bodyPr/>
        <a:lstStyle/>
        <a:p>
          <a:endParaRPr lang="en-US" sz="1600"/>
        </a:p>
      </dgm:t>
    </dgm:pt>
    <dgm:pt modelId="{01ED34DB-A986-4D31-A9B2-3C7ADA862F6D}" type="parTrans" cxnId="{50CCF5FB-8BAE-40D0-906A-30B84814D425}">
      <dgm:prSet/>
      <dgm:spPr/>
      <dgm:t>
        <a:bodyPr/>
        <a:lstStyle/>
        <a:p>
          <a:endParaRPr lang="en-US" sz="1600"/>
        </a:p>
      </dgm:t>
    </dgm:pt>
    <dgm:pt modelId="{6DCE8704-313E-4C5A-8B79-A55413530166}">
      <dgm:prSet custT="1"/>
      <dgm:spPr/>
      <dgm:t>
        <a:bodyPr/>
        <a:lstStyle/>
        <a:p>
          <a:r>
            <a:rPr lang="en-US" sz="2000" dirty="0">
              <a:solidFill>
                <a:schemeClr val="tx1"/>
              </a:solidFill>
            </a:rPr>
            <a:t>Test (2) </a:t>
          </a:r>
        </a:p>
        <a:p>
          <a:r>
            <a:rPr lang="en-US" sz="2000" dirty="0">
              <a:solidFill>
                <a:schemeClr val="tx1"/>
              </a:solidFill>
            </a:rPr>
            <a:t>Layers: 5</a:t>
          </a:r>
        </a:p>
        <a:p>
          <a:r>
            <a:rPr lang="en-US" sz="2000" dirty="0">
              <a:solidFill>
                <a:schemeClr val="tx1"/>
              </a:solidFill>
            </a:rPr>
            <a:t>Neurons  </a:t>
          </a:r>
          <a:r>
            <a:rPr lang="en-US" sz="1800" dirty="0">
              <a:solidFill>
                <a:schemeClr val="tx1"/>
              </a:solidFill>
            </a:rPr>
            <a:t>[8,16,32,64,128]</a:t>
          </a:r>
        </a:p>
        <a:p>
          <a:endParaRPr lang="en-US" sz="2000" dirty="0">
            <a:solidFill>
              <a:schemeClr val="tx1"/>
            </a:solidFill>
          </a:endParaRPr>
        </a:p>
        <a:p>
          <a:r>
            <a:rPr lang="en-US" sz="2000" dirty="0">
              <a:solidFill>
                <a:schemeClr val="tx1"/>
              </a:solidFill>
            </a:rPr>
            <a:t>                       </a:t>
          </a:r>
        </a:p>
        <a:p>
          <a:r>
            <a:rPr lang="en-US" sz="2000" dirty="0">
              <a:solidFill>
                <a:schemeClr val="tx1"/>
              </a:solidFill>
            </a:rPr>
            <a:t>Random State  100</a:t>
          </a:r>
        </a:p>
        <a:p>
          <a:r>
            <a:rPr lang="en-US" sz="2000" dirty="0">
              <a:solidFill>
                <a:schemeClr val="tx1"/>
              </a:solidFill>
            </a:rPr>
            <a:t>Epochs          100</a:t>
          </a:r>
        </a:p>
        <a:p>
          <a:r>
            <a:rPr lang="en-US" sz="2000" dirty="0">
              <a:solidFill>
                <a:schemeClr val="tx1"/>
              </a:solidFill>
            </a:rPr>
            <a:t>Momentum  0.1</a:t>
          </a:r>
        </a:p>
      </dgm:t>
    </dgm:pt>
    <dgm:pt modelId="{9055BE25-E284-4CF5-BADF-ACE034D8F4D6}" type="parTrans" cxnId="{9A7F5F37-A8E5-4D2A-A0CF-418AA2AA4EB1}">
      <dgm:prSet/>
      <dgm:spPr/>
      <dgm:t>
        <a:bodyPr/>
        <a:lstStyle/>
        <a:p>
          <a:endParaRPr lang="en-US"/>
        </a:p>
      </dgm:t>
    </dgm:pt>
    <dgm:pt modelId="{50BC5EB4-5FB3-45FC-AD0C-DD83D41236CE}" type="sibTrans" cxnId="{9A7F5F37-A8E5-4D2A-A0CF-418AA2AA4EB1}">
      <dgm:prSet/>
      <dgm:spPr/>
      <dgm:t>
        <a:bodyPr/>
        <a:lstStyle/>
        <a:p>
          <a:endParaRPr lang="en-US"/>
        </a:p>
      </dgm:t>
    </dgm:pt>
    <dgm:pt modelId="{B79634D5-7484-4EBB-A6C1-FA1B20F7E8F6}">
      <dgm:prSet custT="1"/>
      <dgm:spPr/>
      <dgm:t>
        <a:bodyPr/>
        <a:lstStyle/>
        <a:p>
          <a:r>
            <a:rPr lang="en-US" sz="2000" dirty="0">
              <a:solidFill>
                <a:schemeClr val="tx1"/>
              </a:solidFill>
            </a:rPr>
            <a:t>Test (2) </a:t>
          </a:r>
        </a:p>
        <a:p>
          <a:r>
            <a:rPr lang="en-US" sz="2000" dirty="0">
              <a:solidFill>
                <a:schemeClr val="tx1"/>
              </a:solidFill>
            </a:rPr>
            <a:t>Layers: 4           </a:t>
          </a:r>
        </a:p>
        <a:p>
          <a:r>
            <a:rPr lang="en-US" sz="2000" dirty="0">
              <a:solidFill>
                <a:schemeClr val="tx1"/>
              </a:solidFill>
            </a:rPr>
            <a:t>Neurons  [2,4,8,16]</a:t>
          </a:r>
        </a:p>
        <a:p>
          <a:endParaRPr lang="en-US" sz="2000" dirty="0">
            <a:solidFill>
              <a:schemeClr val="tx1"/>
            </a:solidFill>
          </a:endParaRPr>
        </a:p>
        <a:p>
          <a:endParaRPr lang="en-US" sz="2000" dirty="0">
            <a:solidFill>
              <a:schemeClr val="tx1"/>
            </a:solidFill>
          </a:endParaRPr>
        </a:p>
        <a:p>
          <a:r>
            <a:rPr lang="en-US" sz="2000" dirty="0">
              <a:solidFill>
                <a:schemeClr val="tx1"/>
              </a:solidFill>
            </a:rPr>
            <a:t>Random State  100</a:t>
          </a:r>
        </a:p>
        <a:p>
          <a:r>
            <a:rPr lang="en-US" sz="2000" dirty="0">
              <a:solidFill>
                <a:schemeClr val="tx1"/>
              </a:solidFill>
            </a:rPr>
            <a:t>Epochs          150</a:t>
          </a:r>
        </a:p>
      </dgm:t>
    </dgm:pt>
    <dgm:pt modelId="{E33017EE-D7EA-4A69-9463-6C431833AF87}" type="parTrans" cxnId="{C5BE57C7-F1D7-4AAE-B307-5B781342041E}">
      <dgm:prSet/>
      <dgm:spPr/>
      <dgm:t>
        <a:bodyPr/>
        <a:lstStyle/>
        <a:p>
          <a:endParaRPr lang="en-US"/>
        </a:p>
      </dgm:t>
    </dgm:pt>
    <dgm:pt modelId="{729CDD77-E250-4EFF-AF89-C8347B45798B}" type="sibTrans" cxnId="{C5BE57C7-F1D7-4AAE-B307-5B781342041E}">
      <dgm:prSet/>
      <dgm:spPr/>
      <dgm:t>
        <a:bodyPr/>
        <a:lstStyle/>
        <a:p>
          <a:endParaRPr lang="en-US"/>
        </a:p>
      </dgm:t>
    </dgm:pt>
    <dgm:pt modelId="{C3F0BF9B-D53E-42F7-915A-D5E512A3E64E}" type="pres">
      <dgm:prSet presAssocID="{D94578F7-2E82-4E3B-9DB2-147E5B6D9AC3}" presName="Name0" presStyleCnt="0">
        <dgm:presLayoutVars>
          <dgm:chPref val="1"/>
          <dgm:dir/>
          <dgm:animOne val="branch"/>
          <dgm:animLvl val="lvl"/>
          <dgm:resizeHandles/>
        </dgm:presLayoutVars>
      </dgm:prSet>
      <dgm:spPr/>
    </dgm:pt>
    <dgm:pt modelId="{F70F4990-CA69-475B-8724-8E631CF73C39}" type="pres">
      <dgm:prSet presAssocID="{2D50A827-719E-484E-8C30-B323F640F049}" presName="vertOne" presStyleCnt="0"/>
      <dgm:spPr/>
    </dgm:pt>
    <dgm:pt modelId="{AF80A9EE-84CE-46FE-81F5-6B9987213555}" type="pres">
      <dgm:prSet presAssocID="{2D50A827-719E-484E-8C30-B323F640F049}" presName="txOne" presStyleLbl="node0" presStyleIdx="0" presStyleCnt="1" custScaleY="24149">
        <dgm:presLayoutVars>
          <dgm:chPref val="3"/>
        </dgm:presLayoutVars>
      </dgm:prSet>
      <dgm:spPr/>
    </dgm:pt>
    <dgm:pt modelId="{975D85DE-2017-49D2-B0F0-9006199B74DF}" type="pres">
      <dgm:prSet presAssocID="{2D50A827-719E-484E-8C30-B323F640F049}" presName="parTransOne" presStyleCnt="0"/>
      <dgm:spPr/>
    </dgm:pt>
    <dgm:pt modelId="{83E9C622-A1AE-477D-A5F6-65D688039D33}" type="pres">
      <dgm:prSet presAssocID="{2D50A827-719E-484E-8C30-B323F640F049}" presName="horzOne" presStyleCnt="0"/>
      <dgm:spPr/>
    </dgm:pt>
    <dgm:pt modelId="{038C5896-4930-4871-92BF-4CAF2400322A}" type="pres">
      <dgm:prSet presAssocID="{0DCA4EEA-6FC3-4B27-BFDA-86F2C9A81561}" presName="vertTwo" presStyleCnt="0"/>
      <dgm:spPr/>
    </dgm:pt>
    <dgm:pt modelId="{74CAAC54-8C26-46ED-87D4-ECF01D4043EF}" type="pres">
      <dgm:prSet presAssocID="{0DCA4EEA-6FC3-4B27-BFDA-86F2C9A81561}" presName="txTwo" presStyleLbl="node2" presStyleIdx="0" presStyleCnt="2" custScaleY="20815" custLinFactNeighborX="507" custLinFactNeighborY="-70848">
        <dgm:presLayoutVars>
          <dgm:chPref val="3"/>
        </dgm:presLayoutVars>
      </dgm:prSet>
      <dgm:spPr/>
    </dgm:pt>
    <dgm:pt modelId="{2D9D43A2-1F1E-4F37-8A33-CD0E9783D818}" type="pres">
      <dgm:prSet presAssocID="{0DCA4EEA-6FC3-4B27-BFDA-86F2C9A81561}" presName="parTransTwo" presStyleCnt="0"/>
      <dgm:spPr/>
    </dgm:pt>
    <dgm:pt modelId="{64B2A369-CE31-42B1-B361-474F371D4DD2}" type="pres">
      <dgm:prSet presAssocID="{0DCA4EEA-6FC3-4B27-BFDA-86F2C9A81561}" presName="horzTwo" presStyleCnt="0"/>
      <dgm:spPr/>
    </dgm:pt>
    <dgm:pt modelId="{269FBD13-E31C-43EC-88C5-FCA978F0BDB6}" type="pres">
      <dgm:prSet presAssocID="{ED32D737-FA8A-4A73-B506-344A46C8ED58}" presName="vertThree" presStyleCnt="0"/>
      <dgm:spPr/>
    </dgm:pt>
    <dgm:pt modelId="{20F9DC8A-90B1-4A30-8803-FB454E7CD008}" type="pres">
      <dgm:prSet presAssocID="{ED32D737-FA8A-4A73-B506-344A46C8ED58}" presName="txThree" presStyleLbl="node3" presStyleIdx="0" presStyleCnt="4" custScaleY="129801" custLinFactNeighborX="2077" custLinFactNeighborY="-9727">
        <dgm:presLayoutVars>
          <dgm:chPref val="3"/>
        </dgm:presLayoutVars>
      </dgm:prSet>
      <dgm:spPr/>
    </dgm:pt>
    <dgm:pt modelId="{27C067BF-F827-4C5B-BFAA-B445F1E6AF7A}" type="pres">
      <dgm:prSet presAssocID="{ED32D737-FA8A-4A73-B506-344A46C8ED58}" presName="horzThree" presStyleCnt="0"/>
      <dgm:spPr/>
    </dgm:pt>
    <dgm:pt modelId="{1BE7C81E-3882-45D5-AE34-8B1D3D6F65E2}" type="pres">
      <dgm:prSet presAssocID="{23A5EC23-2AE4-473E-A08C-226293C718AF}" presName="sibSpaceThree" presStyleCnt="0"/>
      <dgm:spPr/>
    </dgm:pt>
    <dgm:pt modelId="{DC441D36-F21A-4A53-AD03-C7A2F68F5FB2}" type="pres">
      <dgm:prSet presAssocID="{B79634D5-7484-4EBB-A6C1-FA1B20F7E8F6}" presName="vertThree" presStyleCnt="0"/>
      <dgm:spPr/>
    </dgm:pt>
    <dgm:pt modelId="{E0D15CA3-C781-4A64-9962-1C124FA9E5C8}" type="pres">
      <dgm:prSet presAssocID="{B79634D5-7484-4EBB-A6C1-FA1B20F7E8F6}" presName="txThree" presStyleLbl="node3" presStyleIdx="1" presStyleCnt="4" custScaleY="129925" custLinFactNeighborX="4610" custLinFactNeighborY="-9760">
        <dgm:presLayoutVars>
          <dgm:chPref val="3"/>
        </dgm:presLayoutVars>
      </dgm:prSet>
      <dgm:spPr/>
    </dgm:pt>
    <dgm:pt modelId="{B2E1C4A6-D78F-4A18-9E10-A0C041AC349C}" type="pres">
      <dgm:prSet presAssocID="{B79634D5-7484-4EBB-A6C1-FA1B20F7E8F6}" presName="horzThree" presStyleCnt="0"/>
      <dgm:spPr/>
    </dgm:pt>
    <dgm:pt modelId="{697C05ED-BF88-4833-BA79-74F7BE17EAFE}" type="pres">
      <dgm:prSet presAssocID="{BFCF8640-F405-4FA9-B2DF-A5CBA9A368DB}" presName="sibSpaceTwo" presStyleCnt="0"/>
      <dgm:spPr/>
    </dgm:pt>
    <dgm:pt modelId="{512871D0-F950-49E9-98B3-7CED88962D20}" type="pres">
      <dgm:prSet presAssocID="{2E4561A1-D0D1-4D8D-8583-4BA6BF5689F9}" presName="vertTwo" presStyleCnt="0"/>
      <dgm:spPr/>
    </dgm:pt>
    <dgm:pt modelId="{194D146F-F229-49A1-ADBE-56BEB70D48D6}" type="pres">
      <dgm:prSet presAssocID="{2E4561A1-D0D1-4D8D-8583-4BA6BF5689F9}" presName="txTwo" presStyleLbl="node2" presStyleIdx="1" presStyleCnt="2" custScaleY="20835" custLinFactNeighborX="275" custLinFactNeighborY="-70849">
        <dgm:presLayoutVars>
          <dgm:chPref val="3"/>
        </dgm:presLayoutVars>
      </dgm:prSet>
      <dgm:spPr/>
    </dgm:pt>
    <dgm:pt modelId="{0F9899CF-326E-430D-B8FA-72D292F918E6}" type="pres">
      <dgm:prSet presAssocID="{2E4561A1-D0D1-4D8D-8583-4BA6BF5689F9}" presName="parTransTwo" presStyleCnt="0"/>
      <dgm:spPr/>
    </dgm:pt>
    <dgm:pt modelId="{5EE65544-E31A-46CB-B50A-B283A2A5703D}" type="pres">
      <dgm:prSet presAssocID="{2E4561A1-D0D1-4D8D-8583-4BA6BF5689F9}" presName="horzTwo" presStyleCnt="0"/>
      <dgm:spPr/>
    </dgm:pt>
    <dgm:pt modelId="{9E8D5E92-FCEF-45EC-ACB0-4CABEB5D3DC1}" type="pres">
      <dgm:prSet presAssocID="{9B5C1C62-8B26-43B2-A06F-41392BDD033B}" presName="vertThree" presStyleCnt="0"/>
      <dgm:spPr/>
    </dgm:pt>
    <dgm:pt modelId="{A78C01AE-3B05-47D5-A5E0-EF2F51EF6B49}" type="pres">
      <dgm:prSet presAssocID="{9B5C1C62-8B26-43B2-A06F-41392BDD033B}" presName="txThree" presStyleLbl="node3" presStyleIdx="2" presStyleCnt="4" custScaleY="129925" custLinFactNeighborY="-9780">
        <dgm:presLayoutVars>
          <dgm:chPref val="3"/>
        </dgm:presLayoutVars>
      </dgm:prSet>
      <dgm:spPr/>
    </dgm:pt>
    <dgm:pt modelId="{EE5CDEF5-D004-459F-84CE-7DD9D3647155}" type="pres">
      <dgm:prSet presAssocID="{9B5C1C62-8B26-43B2-A06F-41392BDD033B}" presName="horzThree" presStyleCnt="0"/>
      <dgm:spPr/>
    </dgm:pt>
    <dgm:pt modelId="{0F7E1FB9-A935-414D-BC61-E2D570BD5496}" type="pres">
      <dgm:prSet presAssocID="{7620B04C-A1CB-45BA-B1A9-5AD688534A14}" presName="sibSpaceThree" presStyleCnt="0"/>
      <dgm:spPr/>
    </dgm:pt>
    <dgm:pt modelId="{63166ADF-87E6-4B90-B1FE-8884F9050328}" type="pres">
      <dgm:prSet presAssocID="{6DCE8704-313E-4C5A-8B79-A55413530166}" presName="vertThree" presStyleCnt="0"/>
      <dgm:spPr/>
    </dgm:pt>
    <dgm:pt modelId="{524B8104-880B-4BE0-9CC5-D135AD90168E}" type="pres">
      <dgm:prSet presAssocID="{6DCE8704-313E-4C5A-8B79-A55413530166}" presName="txThree" presStyleLbl="node3" presStyleIdx="3" presStyleCnt="4" custScaleY="129925" custLinFactNeighborY="-9780">
        <dgm:presLayoutVars>
          <dgm:chPref val="3"/>
        </dgm:presLayoutVars>
      </dgm:prSet>
      <dgm:spPr/>
    </dgm:pt>
    <dgm:pt modelId="{89D8593F-BE74-44F4-9A43-49062B57EDFF}" type="pres">
      <dgm:prSet presAssocID="{6DCE8704-313E-4C5A-8B79-A55413530166}" presName="horzThree" presStyleCnt="0"/>
      <dgm:spPr/>
    </dgm:pt>
  </dgm:ptLst>
  <dgm:cxnLst>
    <dgm:cxn modelId="{F3EC4D11-E3BE-445D-94A0-D0C033A5C3AE}" type="presOf" srcId="{D94578F7-2E82-4E3B-9DB2-147E5B6D9AC3}" destId="{C3F0BF9B-D53E-42F7-915A-D5E512A3E64E}" srcOrd="0" destOrd="0" presId="urn:microsoft.com/office/officeart/2005/8/layout/hierarchy4"/>
    <dgm:cxn modelId="{9A7F5F37-A8E5-4D2A-A0CF-418AA2AA4EB1}" srcId="{2E4561A1-D0D1-4D8D-8583-4BA6BF5689F9}" destId="{6DCE8704-313E-4C5A-8B79-A55413530166}" srcOrd="1" destOrd="0" parTransId="{9055BE25-E284-4CF5-BADF-ACE034D8F4D6}" sibTransId="{50BC5EB4-5FB3-45FC-AD0C-DD83D41236CE}"/>
    <dgm:cxn modelId="{D765955B-30B0-4CF2-BF2F-806472F6DBC1}" srcId="{D94578F7-2E82-4E3B-9DB2-147E5B6D9AC3}" destId="{2D50A827-719E-484E-8C30-B323F640F049}" srcOrd="0" destOrd="0" parTransId="{A71712B3-B0CF-4A59-9940-383C864ED3B4}" sibTransId="{AE36573C-0BEB-4DC1-9888-439CDB755118}"/>
    <dgm:cxn modelId="{EA947061-D548-4D0F-8100-51DB1D558491}" type="presOf" srcId="{0DCA4EEA-6FC3-4B27-BFDA-86F2C9A81561}" destId="{74CAAC54-8C26-46ED-87D4-ECF01D4043EF}" srcOrd="0" destOrd="0" presId="urn:microsoft.com/office/officeart/2005/8/layout/hierarchy4"/>
    <dgm:cxn modelId="{A16A974C-FF77-4DBA-AE61-625413D8B5C8}" type="presOf" srcId="{2E4561A1-D0D1-4D8D-8583-4BA6BF5689F9}" destId="{194D146F-F229-49A1-ADBE-56BEB70D48D6}" srcOrd="0" destOrd="0" presId="urn:microsoft.com/office/officeart/2005/8/layout/hierarchy4"/>
    <dgm:cxn modelId="{128E4586-57EB-47E5-81A7-992CFA280AA5}" type="presOf" srcId="{2D50A827-719E-484E-8C30-B323F640F049}" destId="{AF80A9EE-84CE-46FE-81F5-6B9987213555}" srcOrd="0" destOrd="0" presId="urn:microsoft.com/office/officeart/2005/8/layout/hierarchy4"/>
    <dgm:cxn modelId="{C5BE57C7-F1D7-4AAE-B307-5B781342041E}" srcId="{0DCA4EEA-6FC3-4B27-BFDA-86F2C9A81561}" destId="{B79634D5-7484-4EBB-A6C1-FA1B20F7E8F6}" srcOrd="1" destOrd="0" parTransId="{E33017EE-D7EA-4A69-9463-6C431833AF87}" sibTransId="{729CDD77-E250-4EFF-AF89-C8347B45798B}"/>
    <dgm:cxn modelId="{DF39DDC9-54E9-464D-B034-7F480B81F01E}" srcId="{2D50A827-719E-484E-8C30-B323F640F049}" destId="{2E4561A1-D0D1-4D8D-8583-4BA6BF5689F9}" srcOrd="1" destOrd="0" parTransId="{C033D01F-12DE-4D60-8BB6-7E520E7909EE}" sibTransId="{7DB9C3B3-D459-4985-A456-0525972F1F2E}"/>
    <dgm:cxn modelId="{7D8762CA-57F6-4FC8-B1AC-9186E02ED0DE}" srcId="{2D50A827-719E-484E-8C30-B323F640F049}" destId="{0DCA4EEA-6FC3-4B27-BFDA-86F2C9A81561}" srcOrd="0" destOrd="0" parTransId="{5865C584-97F4-4C09-821B-D0880D3EB73E}" sibTransId="{BFCF8640-F405-4FA9-B2DF-A5CBA9A368DB}"/>
    <dgm:cxn modelId="{F9810DE5-ED84-423D-93DC-0AEB0162E112}" srcId="{0DCA4EEA-6FC3-4B27-BFDA-86F2C9A81561}" destId="{ED32D737-FA8A-4A73-B506-344A46C8ED58}" srcOrd="0" destOrd="0" parTransId="{628DBE84-CA46-41B8-8EF5-E5457F8AE460}" sibTransId="{23A5EC23-2AE4-473E-A08C-226293C718AF}"/>
    <dgm:cxn modelId="{0EB966E8-750F-4778-999E-CA1EA4CF8F48}" type="presOf" srcId="{ED32D737-FA8A-4A73-B506-344A46C8ED58}" destId="{20F9DC8A-90B1-4A30-8803-FB454E7CD008}" srcOrd="0" destOrd="0" presId="urn:microsoft.com/office/officeart/2005/8/layout/hierarchy4"/>
    <dgm:cxn modelId="{91C487E8-D37F-47E0-913C-C148F5889069}" type="presOf" srcId="{B79634D5-7484-4EBB-A6C1-FA1B20F7E8F6}" destId="{E0D15CA3-C781-4A64-9962-1C124FA9E5C8}" srcOrd="0" destOrd="0" presId="urn:microsoft.com/office/officeart/2005/8/layout/hierarchy4"/>
    <dgm:cxn modelId="{3805B8F4-70C0-431A-9D61-896161852C63}" type="presOf" srcId="{6DCE8704-313E-4C5A-8B79-A55413530166}" destId="{524B8104-880B-4BE0-9CC5-D135AD90168E}" srcOrd="0" destOrd="0" presId="urn:microsoft.com/office/officeart/2005/8/layout/hierarchy4"/>
    <dgm:cxn modelId="{50CCF5FB-8BAE-40D0-906A-30B84814D425}" srcId="{2E4561A1-D0D1-4D8D-8583-4BA6BF5689F9}" destId="{9B5C1C62-8B26-43B2-A06F-41392BDD033B}" srcOrd="0" destOrd="0" parTransId="{01ED34DB-A986-4D31-A9B2-3C7ADA862F6D}" sibTransId="{7620B04C-A1CB-45BA-B1A9-5AD688534A14}"/>
    <dgm:cxn modelId="{2B9E91FC-83D4-44D3-9331-837F3C346B7C}" type="presOf" srcId="{9B5C1C62-8B26-43B2-A06F-41392BDD033B}" destId="{A78C01AE-3B05-47D5-A5E0-EF2F51EF6B49}" srcOrd="0" destOrd="0" presId="urn:microsoft.com/office/officeart/2005/8/layout/hierarchy4"/>
    <dgm:cxn modelId="{387C074D-4750-4E58-993B-B5D9157AD36E}" type="presParOf" srcId="{C3F0BF9B-D53E-42F7-915A-D5E512A3E64E}" destId="{F70F4990-CA69-475B-8724-8E631CF73C39}" srcOrd="0" destOrd="0" presId="urn:microsoft.com/office/officeart/2005/8/layout/hierarchy4"/>
    <dgm:cxn modelId="{BCB5A767-55FF-4F90-812A-F0C8370A7A5F}" type="presParOf" srcId="{F70F4990-CA69-475B-8724-8E631CF73C39}" destId="{AF80A9EE-84CE-46FE-81F5-6B9987213555}" srcOrd="0" destOrd="0" presId="urn:microsoft.com/office/officeart/2005/8/layout/hierarchy4"/>
    <dgm:cxn modelId="{E1062FD4-7CF1-4EE1-B999-716F67F3CCFE}" type="presParOf" srcId="{F70F4990-CA69-475B-8724-8E631CF73C39}" destId="{975D85DE-2017-49D2-B0F0-9006199B74DF}" srcOrd="1" destOrd="0" presId="urn:microsoft.com/office/officeart/2005/8/layout/hierarchy4"/>
    <dgm:cxn modelId="{510D20ED-90E4-4907-85C4-233AEFECD0E8}" type="presParOf" srcId="{F70F4990-CA69-475B-8724-8E631CF73C39}" destId="{83E9C622-A1AE-477D-A5F6-65D688039D33}" srcOrd="2" destOrd="0" presId="urn:microsoft.com/office/officeart/2005/8/layout/hierarchy4"/>
    <dgm:cxn modelId="{9C3EEF4B-B437-4890-BDAF-0C51F94744F6}" type="presParOf" srcId="{83E9C622-A1AE-477D-A5F6-65D688039D33}" destId="{038C5896-4930-4871-92BF-4CAF2400322A}" srcOrd="0" destOrd="0" presId="urn:microsoft.com/office/officeart/2005/8/layout/hierarchy4"/>
    <dgm:cxn modelId="{03B6EBF1-F74E-4B6E-8F55-EF5F7439C64B}" type="presParOf" srcId="{038C5896-4930-4871-92BF-4CAF2400322A}" destId="{74CAAC54-8C26-46ED-87D4-ECF01D4043EF}" srcOrd="0" destOrd="0" presId="urn:microsoft.com/office/officeart/2005/8/layout/hierarchy4"/>
    <dgm:cxn modelId="{1DA7D15D-F6C9-4260-9818-73382BC3D459}" type="presParOf" srcId="{038C5896-4930-4871-92BF-4CAF2400322A}" destId="{2D9D43A2-1F1E-4F37-8A33-CD0E9783D818}" srcOrd="1" destOrd="0" presId="urn:microsoft.com/office/officeart/2005/8/layout/hierarchy4"/>
    <dgm:cxn modelId="{5E483923-1379-4C6B-AF24-C75C864E5856}" type="presParOf" srcId="{038C5896-4930-4871-92BF-4CAF2400322A}" destId="{64B2A369-CE31-42B1-B361-474F371D4DD2}" srcOrd="2" destOrd="0" presId="urn:microsoft.com/office/officeart/2005/8/layout/hierarchy4"/>
    <dgm:cxn modelId="{F69BDD25-B13A-46EF-8BB5-85AF9481F2DC}" type="presParOf" srcId="{64B2A369-CE31-42B1-B361-474F371D4DD2}" destId="{269FBD13-E31C-43EC-88C5-FCA978F0BDB6}" srcOrd="0" destOrd="0" presId="urn:microsoft.com/office/officeart/2005/8/layout/hierarchy4"/>
    <dgm:cxn modelId="{4DEF9EF5-C161-4792-864C-92D0A556209C}" type="presParOf" srcId="{269FBD13-E31C-43EC-88C5-FCA978F0BDB6}" destId="{20F9DC8A-90B1-4A30-8803-FB454E7CD008}" srcOrd="0" destOrd="0" presId="urn:microsoft.com/office/officeart/2005/8/layout/hierarchy4"/>
    <dgm:cxn modelId="{D892AE7A-8D3E-4B37-B855-F9A05A684F81}" type="presParOf" srcId="{269FBD13-E31C-43EC-88C5-FCA978F0BDB6}" destId="{27C067BF-F827-4C5B-BFAA-B445F1E6AF7A}" srcOrd="1" destOrd="0" presId="urn:microsoft.com/office/officeart/2005/8/layout/hierarchy4"/>
    <dgm:cxn modelId="{3225D9AF-E9DE-431C-BAC3-6F4D2B41D14B}" type="presParOf" srcId="{64B2A369-CE31-42B1-B361-474F371D4DD2}" destId="{1BE7C81E-3882-45D5-AE34-8B1D3D6F65E2}" srcOrd="1" destOrd="0" presId="urn:microsoft.com/office/officeart/2005/8/layout/hierarchy4"/>
    <dgm:cxn modelId="{B1FD8878-F858-4B43-B975-2A2BA65932CD}" type="presParOf" srcId="{64B2A369-CE31-42B1-B361-474F371D4DD2}" destId="{DC441D36-F21A-4A53-AD03-C7A2F68F5FB2}" srcOrd="2" destOrd="0" presId="urn:microsoft.com/office/officeart/2005/8/layout/hierarchy4"/>
    <dgm:cxn modelId="{1AE5B342-8CF7-4F37-A7D4-3422144F2253}" type="presParOf" srcId="{DC441D36-F21A-4A53-AD03-C7A2F68F5FB2}" destId="{E0D15CA3-C781-4A64-9962-1C124FA9E5C8}" srcOrd="0" destOrd="0" presId="urn:microsoft.com/office/officeart/2005/8/layout/hierarchy4"/>
    <dgm:cxn modelId="{60C6F415-C5C9-4B35-8237-32545F552FA2}" type="presParOf" srcId="{DC441D36-F21A-4A53-AD03-C7A2F68F5FB2}" destId="{B2E1C4A6-D78F-4A18-9E10-A0C041AC349C}" srcOrd="1" destOrd="0" presId="urn:microsoft.com/office/officeart/2005/8/layout/hierarchy4"/>
    <dgm:cxn modelId="{5F7CD6D6-5085-4FC2-B6FE-A7E84ACFBFA0}" type="presParOf" srcId="{83E9C622-A1AE-477D-A5F6-65D688039D33}" destId="{697C05ED-BF88-4833-BA79-74F7BE17EAFE}" srcOrd="1" destOrd="0" presId="urn:microsoft.com/office/officeart/2005/8/layout/hierarchy4"/>
    <dgm:cxn modelId="{86F285B4-8601-4378-B1D6-28E4A0263587}" type="presParOf" srcId="{83E9C622-A1AE-477D-A5F6-65D688039D33}" destId="{512871D0-F950-49E9-98B3-7CED88962D20}" srcOrd="2" destOrd="0" presId="urn:microsoft.com/office/officeart/2005/8/layout/hierarchy4"/>
    <dgm:cxn modelId="{BC8237CE-612A-40E7-A581-7FB517DE419C}" type="presParOf" srcId="{512871D0-F950-49E9-98B3-7CED88962D20}" destId="{194D146F-F229-49A1-ADBE-56BEB70D48D6}" srcOrd="0" destOrd="0" presId="urn:microsoft.com/office/officeart/2005/8/layout/hierarchy4"/>
    <dgm:cxn modelId="{19206DCD-D060-4FED-BCAE-E90C908ABB13}" type="presParOf" srcId="{512871D0-F950-49E9-98B3-7CED88962D20}" destId="{0F9899CF-326E-430D-B8FA-72D292F918E6}" srcOrd="1" destOrd="0" presId="urn:microsoft.com/office/officeart/2005/8/layout/hierarchy4"/>
    <dgm:cxn modelId="{52646DD7-37B4-4594-9FF9-597599401925}" type="presParOf" srcId="{512871D0-F950-49E9-98B3-7CED88962D20}" destId="{5EE65544-E31A-46CB-B50A-B283A2A5703D}" srcOrd="2" destOrd="0" presId="urn:microsoft.com/office/officeart/2005/8/layout/hierarchy4"/>
    <dgm:cxn modelId="{C04629EF-31FD-42F7-8FAB-871CA2920C2F}" type="presParOf" srcId="{5EE65544-E31A-46CB-B50A-B283A2A5703D}" destId="{9E8D5E92-FCEF-45EC-ACB0-4CABEB5D3DC1}" srcOrd="0" destOrd="0" presId="urn:microsoft.com/office/officeart/2005/8/layout/hierarchy4"/>
    <dgm:cxn modelId="{73A1FA02-24F6-46A5-BEC0-276543A0519F}" type="presParOf" srcId="{9E8D5E92-FCEF-45EC-ACB0-4CABEB5D3DC1}" destId="{A78C01AE-3B05-47D5-A5E0-EF2F51EF6B49}" srcOrd="0" destOrd="0" presId="urn:microsoft.com/office/officeart/2005/8/layout/hierarchy4"/>
    <dgm:cxn modelId="{73CDEF47-64F8-4E31-8C01-C80AD466E396}" type="presParOf" srcId="{9E8D5E92-FCEF-45EC-ACB0-4CABEB5D3DC1}" destId="{EE5CDEF5-D004-459F-84CE-7DD9D3647155}" srcOrd="1" destOrd="0" presId="urn:microsoft.com/office/officeart/2005/8/layout/hierarchy4"/>
    <dgm:cxn modelId="{E11CFFCE-2E28-421D-9B02-ECFA4CEAA00F}" type="presParOf" srcId="{5EE65544-E31A-46CB-B50A-B283A2A5703D}" destId="{0F7E1FB9-A935-414D-BC61-E2D570BD5496}" srcOrd="1" destOrd="0" presId="urn:microsoft.com/office/officeart/2005/8/layout/hierarchy4"/>
    <dgm:cxn modelId="{1FBA22CB-F435-4459-94F4-8D3C48D99418}" type="presParOf" srcId="{5EE65544-E31A-46CB-B50A-B283A2A5703D}" destId="{63166ADF-87E6-4B90-B1FE-8884F9050328}" srcOrd="2" destOrd="0" presId="urn:microsoft.com/office/officeart/2005/8/layout/hierarchy4"/>
    <dgm:cxn modelId="{1A722176-9232-48D6-96A3-686FEC3A2F20}" type="presParOf" srcId="{63166ADF-87E6-4B90-B1FE-8884F9050328}" destId="{524B8104-880B-4BE0-9CC5-D135AD90168E}" srcOrd="0" destOrd="0" presId="urn:microsoft.com/office/officeart/2005/8/layout/hierarchy4"/>
    <dgm:cxn modelId="{6F9D1043-B8CC-4E17-A4DB-A68E7AD0ABDE}" type="presParOf" srcId="{63166ADF-87E6-4B90-B1FE-8884F9050328}" destId="{89D8593F-BE74-44F4-9A43-49062B57EDFF}" srcOrd="1" destOrd="0" presId="urn:microsoft.com/office/officeart/2005/8/layout/hierarchy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35085C-A7DF-46A8-9D5B-DAB557CDDF3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F62E369F-48C6-422C-B001-2F036751557E}">
      <dgm:prSet phldrT="[Text]" custT="1"/>
      <dgm:spPr/>
      <dgm:t>
        <a:bodyPr/>
        <a:lstStyle/>
        <a:p>
          <a:r>
            <a:rPr lang="en-US" sz="2000" dirty="0"/>
            <a:t>Decision Tree</a:t>
          </a:r>
        </a:p>
      </dgm:t>
    </dgm:pt>
    <dgm:pt modelId="{4397A5FB-6403-41BA-9A8C-0835ACA95C65}" type="parTrans" cxnId="{84D7840E-2971-4F54-B986-C5EB881387F4}">
      <dgm:prSet/>
      <dgm:spPr/>
      <dgm:t>
        <a:bodyPr/>
        <a:lstStyle/>
        <a:p>
          <a:endParaRPr lang="en-US" sz="2000"/>
        </a:p>
      </dgm:t>
    </dgm:pt>
    <dgm:pt modelId="{6BA5D568-FEC6-4107-85E2-1E0E040C88C4}" type="sibTrans" cxnId="{84D7840E-2971-4F54-B986-C5EB881387F4}">
      <dgm:prSet/>
      <dgm:spPr/>
      <dgm:t>
        <a:bodyPr/>
        <a:lstStyle/>
        <a:p>
          <a:endParaRPr lang="en-US" sz="2000"/>
        </a:p>
      </dgm:t>
    </dgm:pt>
    <dgm:pt modelId="{A5AABA97-11AE-46A5-B1FB-9FC8AC75CB04}">
      <dgm:prSet phldrT="[Text]" custT="1"/>
      <dgm:spPr/>
      <dgm:t>
        <a:bodyPr/>
        <a:lstStyle/>
        <a:p>
          <a:r>
            <a:rPr lang="en-US" sz="2000" dirty="0"/>
            <a:t>Gini Index</a:t>
          </a:r>
        </a:p>
      </dgm:t>
    </dgm:pt>
    <dgm:pt modelId="{8D7323A3-41B9-4E94-BE94-4465328035AE}" type="parTrans" cxnId="{9F746929-84ED-4E2F-94FB-87C786320C59}">
      <dgm:prSet custT="1"/>
      <dgm:spPr/>
      <dgm:t>
        <a:bodyPr/>
        <a:lstStyle/>
        <a:p>
          <a:endParaRPr lang="en-US" sz="2000"/>
        </a:p>
      </dgm:t>
    </dgm:pt>
    <dgm:pt modelId="{CA5A3605-E03A-4C6A-AFCD-DE945E81435D}" type="sibTrans" cxnId="{9F746929-84ED-4E2F-94FB-87C786320C59}">
      <dgm:prSet/>
      <dgm:spPr/>
      <dgm:t>
        <a:bodyPr/>
        <a:lstStyle/>
        <a:p>
          <a:endParaRPr lang="en-US" sz="2000"/>
        </a:p>
      </dgm:t>
    </dgm:pt>
    <dgm:pt modelId="{3DF6866A-F339-4DBE-9268-D0940B0D1C53}">
      <dgm:prSet phldrT="[Text]" custT="1"/>
      <dgm:spPr/>
      <dgm:t>
        <a:bodyPr/>
        <a:lstStyle/>
        <a:p>
          <a:pPr algn="ctr">
            <a:buFont typeface="Arial" panose="020B0604020202020204" pitchFamily="34" charset="0"/>
            <a:buNone/>
          </a:pPr>
          <a:r>
            <a:rPr lang="en-US" sz="1600" dirty="0"/>
            <a:t>Random State: 75-Test / 100 Gini</a:t>
          </a:r>
        </a:p>
        <a:p>
          <a:pPr algn="ctr">
            <a:buFont typeface="Arial" panose="020B0604020202020204" pitchFamily="34" charset="0"/>
            <a:buNone/>
          </a:pPr>
          <a:r>
            <a:rPr lang="en-US" sz="1600" dirty="0"/>
            <a:t>Min Leaf Samples: 2</a:t>
          </a:r>
        </a:p>
        <a:p>
          <a:pPr algn="ctr">
            <a:buFont typeface="Arial" panose="020B0604020202020204" pitchFamily="34" charset="0"/>
            <a:buNone/>
          </a:pPr>
          <a:r>
            <a:rPr lang="en-US" sz="1600" dirty="0"/>
            <a:t>Min Sample Split: 3</a:t>
          </a:r>
        </a:p>
        <a:p>
          <a:pPr algn="ctr">
            <a:buFont typeface="Arial" panose="020B0604020202020204" pitchFamily="34" charset="0"/>
            <a:buNone/>
          </a:pPr>
          <a:r>
            <a:rPr lang="en-US" sz="1600" dirty="0"/>
            <a:t>Max Depth: 3</a:t>
          </a:r>
        </a:p>
        <a:p>
          <a:pPr algn="ctr">
            <a:buFont typeface="Arial" panose="020B0604020202020204" pitchFamily="34" charset="0"/>
            <a:buNone/>
          </a:pPr>
          <a:r>
            <a:rPr lang="en-US" sz="1600" dirty="0"/>
            <a:t>Test Size: 0.2</a:t>
          </a:r>
        </a:p>
      </dgm:t>
    </dgm:pt>
    <dgm:pt modelId="{453E9F74-BCE0-42BF-838E-DD6A30667563}" type="parTrans" cxnId="{DE08B3CD-D539-4AD5-BBBA-9201E1DCE8A6}">
      <dgm:prSet custT="1"/>
      <dgm:spPr/>
      <dgm:t>
        <a:bodyPr/>
        <a:lstStyle/>
        <a:p>
          <a:endParaRPr lang="en-US" sz="2000"/>
        </a:p>
      </dgm:t>
    </dgm:pt>
    <dgm:pt modelId="{EFEF4177-F391-4512-B170-5C41A0369FCC}" type="sibTrans" cxnId="{DE08B3CD-D539-4AD5-BBBA-9201E1DCE8A6}">
      <dgm:prSet/>
      <dgm:spPr/>
      <dgm:t>
        <a:bodyPr/>
        <a:lstStyle/>
        <a:p>
          <a:endParaRPr lang="en-US" sz="2000"/>
        </a:p>
      </dgm:t>
    </dgm:pt>
    <dgm:pt modelId="{ED3751FC-B4D4-49E5-AF80-256B098C5C88}">
      <dgm:prSet phldrT="[Text]" custT="1"/>
      <dgm:spPr/>
      <dgm:t>
        <a:bodyPr/>
        <a:lstStyle/>
        <a:p>
          <a:pPr marL="0" lvl="0" defTabSz="711200">
            <a:lnSpc>
              <a:spcPct val="90000"/>
            </a:lnSpc>
            <a:spcBef>
              <a:spcPct val="0"/>
            </a:spcBef>
            <a:spcAft>
              <a:spcPct val="35000"/>
            </a:spcAft>
            <a:buNone/>
          </a:pPr>
          <a:r>
            <a:rPr lang="en-US" sz="1600" dirty="0">
              <a:solidFill>
                <a:schemeClr val="tx1"/>
              </a:solidFill>
            </a:rPr>
            <a:t>Random State: 200-Test / 200 Gini</a:t>
          </a:r>
        </a:p>
        <a:p>
          <a:pPr marL="0" lvl="0" defTabSz="711200">
            <a:lnSpc>
              <a:spcPct val="90000"/>
            </a:lnSpc>
            <a:spcBef>
              <a:spcPct val="0"/>
            </a:spcBef>
            <a:spcAft>
              <a:spcPct val="35000"/>
            </a:spcAft>
            <a:buNone/>
          </a:pPr>
          <a:r>
            <a:rPr lang="en-US" sz="1600" dirty="0">
              <a:solidFill>
                <a:schemeClr val="tx1"/>
              </a:solidFill>
            </a:rPr>
            <a:t>Min Leaf Samples: 4</a:t>
          </a:r>
        </a:p>
        <a:p>
          <a:pPr marL="0" lvl="0" defTabSz="711200">
            <a:lnSpc>
              <a:spcPct val="90000"/>
            </a:lnSpc>
            <a:spcBef>
              <a:spcPct val="0"/>
            </a:spcBef>
            <a:spcAft>
              <a:spcPct val="35000"/>
            </a:spcAft>
            <a:buNone/>
          </a:pPr>
          <a:r>
            <a:rPr lang="en-US" sz="1600" dirty="0">
              <a:solidFill>
                <a:schemeClr val="tx1"/>
              </a:solidFill>
            </a:rPr>
            <a:t>Max Depth: 4</a:t>
          </a:r>
        </a:p>
        <a:p>
          <a:pPr marL="0" lvl="0" defTabSz="711200">
            <a:lnSpc>
              <a:spcPct val="90000"/>
            </a:lnSpc>
            <a:spcBef>
              <a:spcPct val="0"/>
            </a:spcBef>
            <a:spcAft>
              <a:spcPct val="35000"/>
            </a:spcAft>
            <a:buNone/>
          </a:pPr>
          <a:r>
            <a:rPr lang="en-US" sz="1600" dirty="0">
              <a:solidFill>
                <a:schemeClr val="tx1"/>
              </a:solidFill>
            </a:rPr>
            <a:t>Test Size: 0.3</a:t>
          </a:r>
        </a:p>
      </dgm:t>
    </dgm:pt>
    <dgm:pt modelId="{57223BD6-B7A3-4FD7-895B-1F6DF0FED612}" type="parTrans" cxnId="{9101EF9A-9E2A-4D30-B07C-0FE7EFA65C87}">
      <dgm:prSet custT="1"/>
      <dgm:spPr/>
      <dgm:t>
        <a:bodyPr/>
        <a:lstStyle/>
        <a:p>
          <a:endParaRPr lang="en-US" sz="2000"/>
        </a:p>
      </dgm:t>
    </dgm:pt>
    <dgm:pt modelId="{CEDE8A45-FF10-4667-927D-10B50B31EC71}" type="sibTrans" cxnId="{9101EF9A-9E2A-4D30-B07C-0FE7EFA65C87}">
      <dgm:prSet/>
      <dgm:spPr/>
      <dgm:t>
        <a:bodyPr/>
        <a:lstStyle/>
        <a:p>
          <a:endParaRPr lang="en-US" sz="2000"/>
        </a:p>
      </dgm:t>
    </dgm:pt>
    <dgm:pt modelId="{1C89EA73-80BD-4A5F-BB63-14CFC4D3BA0B}">
      <dgm:prSet phldrT="[Text]" custT="1"/>
      <dgm:spPr/>
      <dgm:t>
        <a:bodyPr/>
        <a:lstStyle/>
        <a:p>
          <a:r>
            <a:rPr lang="en-US" sz="2000" dirty="0"/>
            <a:t>Entropy</a:t>
          </a:r>
        </a:p>
      </dgm:t>
    </dgm:pt>
    <dgm:pt modelId="{F71D8B1D-7E85-4C47-B64D-B67109CA021F}" type="parTrans" cxnId="{E374235B-50B0-40FD-AA8F-5E83BDA83DDD}">
      <dgm:prSet custT="1"/>
      <dgm:spPr/>
      <dgm:t>
        <a:bodyPr/>
        <a:lstStyle/>
        <a:p>
          <a:endParaRPr lang="en-US" sz="2000"/>
        </a:p>
      </dgm:t>
    </dgm:pt>
    <dgm:pt modelId="{DC9CE666-E521-46FA-A241-C51D305559A4}" type="sibTrans" cxnId="{E374235B-50B0-40FD-AA8F-5E83BDA83DDD}">
      <dgm:prSet/>
      <dgm:spPr/>
      <dgm:t>
        <a:bodyPr/>
        <a:lstStyle/>
        <a:p>
          <a:endParaRPr lang="en-US" sz="2000"/>
        </a:p>
      </dgm:t>
    </dgm:pt>
    <dgm:pt modelId="{DB3B6BF5-06C0-4F5D-B9A5-469A43BCD451}">
      <dgm:prSet phldrT="[Text]" custT="1"/>
      <dgm:spPr/>
      <dgm:t>
        <a:bodyPr/>
        <a:lstStyle/>
        <a:p>
          <a:r>
            <a:rPr lang="en-US" sz="1600" dirty="0"/>
            <a:t>Random State: 75-Test / 175 Ent.</a:t>
          </a:r>
        </a:p>
        <a:p>
          <a:r>
            <a:rPr lang="en-US" sz="1600" dirty="0"/>
            <a:t>Min Leaf Samples: 2</a:t>
          </a:r>
        </a:p>
        <a:p>
          <a:r>
            <a:rPr lang="en-US" sz="1600" dirty="0"/>
            <a:t>Min Sample Split: 3</a:t>
          </a:r>
        </a:p>
        <a:p>
          <a:r>
            <a:rPr lang="en-US" sz="1600" dirty="0"/>
            <a:t>Max Depth: 3</a:t>
          </a:r>
        </a:p>
        <a:p>
          <a:r>
            <a:rPr lang="en-US" sz="1600" dirty="0"/>
            <a:t>Test Size: 0.2</a:t>
          </a:r>
        </a:p>
      </dgm:t>
    </dgm:pt>
    <dgm:pt modelId="{C7FE3953-FD24-43F1-91A6-23EDD39A9819}" type="parTrans" cxnId="{11F8B217-FC40-4F9C-9718-5A9080FC946B}">
      <dgm:prSet custT="1"/>
      <dgm:spPr/>
      <dgm:t>
        <a:bodyPr/>
        <a:lstStyle/>
        <a:p>
          <a:endParaRPr lang="en-US" sz="2000"/>
        </a:p>
      </dgm:t>
    </dgm:pt>
    <dgm:pt modelId="{2363FCD2-0680-43F7-BAC4-8A8668C36853}" type="sibTrans" cxnId="{11F8B217-FC40-4F9C-9718-5A9080FC946B}">
      <dgm:prSet/>
      <dgm:spPr/>
      <dgm:t>
        <a:bodyPr/>
        <a:lstStyle/>
        <a:p>
          <a:endParaRPr lang="en-US" sz="2000"/>
        </a:p>
      </dgm:t>
    </dgm:pt>
    <dgm:pt modelId="{79FB9565-0B38-48AF-AD00-DD9E62F7B13D}">
      <dgm:prSet custT="1"/>
      <dgm:spPr/>
      <dgm:t>
        <a:bodyPr/>
        <a:lstStyle/>
        <a:p>
          <a:r>
            <a:rPr lang="en-US" sz="1600" b="0" dirty="0">
              <a:solidFill>
                <a:schemeClr val="tx1"/>
              </a:solidFill>
            </a:rPr>
            <a:t>Random State: 200-Test / 200 Ent.</a:t>
          </a:r>
        </a:p>
        <a:p>
          <a:pPr>
            <a:buNone/>
          </a:pPr>
          <a:r>
            <a:rPr lang="en-US" sz="1600" dirty="0">
              <a:solidFill>
                <a:schemeClr val="tx1"/>
              </a:solidFill>
            </a:rPr>
            <a:t>Min Leaf Samples: 4</a:t>
          </a:r>
        </a:p>
        <a:p>
          <a:pPr>
            <a:buNone/>
          </a:pPr>
          <a:r>
            <a:rPr lang="en-US" sz="1600" dirty="0">
              <a:solidFill>
                <a:schemeClr val="tx1"/>
              </a:solidFill>
            </a:rPr>
            <a:t>Max Depth: 4</a:t>
          </a:r>
        </a:p>
        <a:p>
          <a:pPr>
            <a:buNone/>
          </a:pPr>
          <a:r>
            <a:rPr lang="en-US" sz="1600" dirty="0">
              <a:solidFill>
                <a:schemeClr val="tx1"/>
              </a:solidFill>
            </a:rPr>
            <a:t>Test Size: 0.3</a:t>
          </a:r>
          <a:endParaRPr lang="en-US" sz="1600" dirty="0"/>
        </a:p>
      </dgm:t>
    </dgm:pt>
    <dgm:pt modelId="{571AA7A4-1E70-47ED-A717-90DC7D9339F9}" type="parTrans" cxnId="{73F6C7C3-C294-42FB-BE41-61464FE3C957}">
      <dgm:prSet custT="1"/>
      <dgm:spPr/>
      <dgm:t>
        <a:bodyPr/>
        <a:lstStyle/>
        <a:p>
          <a:endParaRPr lang="en-US" sz="2000"/>
        </a:p>
      </dgm:t>
    </dgm:pt>
    <dgm:pt modelId="{6ADFB70A-0D18-4646-8678-E3BD138C29EB}" type="sibTrans" cxnId="{73F6C7C3-C294-42FB-BE41-61464FE3C957}">
      <dgm:prSet/>
      <dgm:spPr/>
      <dgm:t>
        <a:bodyPr/>
        <a:lstStyle/>
        <a:p>
          <a:endParaRPr lang="en-US" sz="2000"/>
        </a:p>
      </dgm:t>
    </dgm:pt>
    <dgm:pt modelId="{3C5224B0-E2BC-46FA-BB79-7DCE442C89D5}" type="pres">
      <dgm:prSet presAssocID="{5735085C-A7DF-46A8-9D5B-DAB557CDDF3B}" presName="diagram" presStyleCnt="0">
        <dgm:presLayoutVars>
          <dgm:chPref val="1"/>
          <dgm:dir/>
          <dgm:animOne val="branch"/>
          <dgm:animLvl val="lvl"/>
          <dgm:resizeHandles val="exact"/>
        </dgm:presLayoutVars>
      </dgm:prSet>
      <dgm:spPr/>
    </dgm:pt>
    <dgm:pt modelId="{3724D664-EF90-4167-8AA6-AC31F024184B}" type="pres">
      <dgm:prSet presAssocID="{F62E369F-48C6-422C-B001-2F036751557E}" presName="root1" presStyleCnt="0"/>
      <dgm:spPr/>
    </dgm:pt>
    <dgm:pt modelId="{D63971FE-A50C-459C-BDB2-889075954D7A}" type="pres">
      <dgm:prSet presAssocID="{F62E369F-48C6-422C-B001-2F036751557E}" presName="LevelOneTextNode" presStyleLbl="node0" presStyleIdx="0" presStyleCnt="1" custScaleX="119614">
        <dgm:presLayoutVars>
          <dgm:chPref val="3"/>
        </dgm:presLayoutVars>
      </dgm:prSet>
      <dgm:spPr/>
    </dgm:pt>
    <dgm:pt modelId="{24531C91-7458-45C7-A9CB-9961695959A7}" type="pres">
      <dgm:prSet presAssocID="{F62E369F-48C6-422C-B001-2F036751557E}" presName="level2hierChild" presStyleCnt="0"/>
      <dgm:spPr/>
    </dgm:pt>
    <dgm:pt modelId="{A07CDB88-7495-4E6E-9330-0E17AC5C4880}" type="pres">
      <dgm:prSet presAssocID="{8D7323A3-41B9-4E94-BE94-4465328035AE}" presName="conn2-1" presStyleLbl="parChTrans1D2" presStyleIdx="0" presStyleCnt="2"/>
      <dgm:spPr/>
    </dgm:pt>
    <dgm:pt modelId="{5924B8A4-0C55-477B-9D75-E0C433C32DBA}" type="pres">
      <dgm:prSet presAssocID="{8D7323A3-41B9-4E94-BE94-4465328035AE}" presName="connTx" presStyleLbl="parChTrans1D2" presStyleIdx="0" presStyleCnt="2"/>
      <dgm:spPr/>
    </dgm:pt>
    <dgm:pt modelId="{A050E67F-FCB9-4E08-8B8D-B5F3C3E15E3A}" type="pres">
      <dgm:prSet presAssocID="{A5AABA97-11AE-46A5-B1FB-9FC8AC75CB04}" presName="root2" presStyleCnt="0"/>
      <dgm:spPr/>
    </dgm:pt>
    <dgm:pt modelId="{BE401CC4-8EBF-434A-82C8-D2606560A352}" type="pres">
      <dgm:prSet presAssocID="{A5AABA97-11AE-46A5-B1FB-9FC8AC75CB04}" presName="LevelTwoTextNode" presStyleLbl="node2" presStyleIdx="0" presStyleCnt="2">
        <dgm:presLayoutVars>
          <dgm:chPref val="3"/>
        </dgm:presLayoutVars>
      </dgm:prSet>
      <dgm:spPr/>
    </dgm:pt>
    <dgm:pt modelId="{2FD5E2D8-F549-405C-8128-DBF05E0CEF4C}" type="pres">
      <dgm:prSet presAssocID="{A5AABA97-11AE-46A5-B1FB-9FC8AC75CB04}" presName="level3hierChild" presStyleCnt="0"/>
      <dgm:spPr/>
    </dgm:pt>
    <dgm:pt modelId="{39DD6B09-60F0-4238-AE9B-AA47DD2FF8C4}" type="pres">
      <dgm:prSet presAssocID="{453E9F74-BCE0-42BF-838E-DD6A30667563}" presName="conn2-1" presStyleLbl="parChTrans1D3" presStyleIdx="0" presStyleCnt="4"/>
      <dgm:spPr/>
    </dgm:pt>
    <dgm:pt modelId="{D63BE868-0DEB-433C-9189-3BF858066C55}" type="pres">
      <dgm:prSet presAssocID="{453E9F74-BCE0-42BF-838E-DD6A30667563}" presName="connTx" presStyleLbl="parChTrans1D3" presStyleIdx="0" presStyleCnt="4"/>
      <dgm:spPr/>
    </dgm:pt>
    <dgm:pt modelId="{DEFF6755-6FA1-4F91-A69E-165F81E1FD71}" type="pres">
      <dgm:prSet presAssocID="{3DF6866A-F339-4DBE-9268-D0940B0D1C53}" presName="root2" presStyleCnt="0"/>
      <dgm:spPr/>
    </dgm:pt>
    <dgm:pt modelId="{D8FE04EC-3FE3-4CB1-A004-9CCECA43D0D7}" type="pres">
      <dgm:prSet presAssocID="{3DF6866A-F339-4DBE-9268-D0940B0D1C53}" presName="LevelTwoTextNode" presStyleLbl="node3" presStyleIdx="0" presStyleCnt="4" custScaleX="197148" custScaleY="176744">
        <dgm:presLayoutVars>
          <dgm:chPref val="3"/>
        </dgm:presLayoutVars>
      </dgm:prSet>
      <dgm:spPr/>
    </dgm:pt>
    <dgm:pt modelId="{ADED2E92-F8F9-42A2-8DB2-A67BBD8FBD53}" type="pres">
      <dgm:prSet presAssocID="{3DF6866A-F339-4DBE-9268-D0940B0D1C53}" presName="level3hierChild" presStyleCnt="0"/>
      <dgm:spPr/>
    </dgm:pt>
    <dgm:pt modelId="{AB218C50-E9A6-4455-9032-B74923AFA6C4}" type="pres">
      <dgm:prSet presAssocID="{57223BD6-B7A3-4FD7-895B-1F6DF0FED612}" presName="conn2-1" presStyleLbl="parChTrans1D3" presStyleIdx="1" presStyleCnt="4"/>
      <dgm:spPr/>
    </dgm:pt>
    <dgm:pt modelId="{59DC98D4-1CB2-4F39-9180-81A89DBE6823}" type="pres">
      <dgm:prSet presAssocID="{57223BD6-B7A3-4FD7-895B-1F6DF0FED612}" presName="connTx" presStyleLbl="parChTrans1D3" presStyleIdx="1" presStyleCnt="4"/>
      <dgm:spPr/>
    </dgm:pt>
    <dgm:pt modelId="{2513ED87-8CC0-4B52-88F9-ED8FEAD04E1C}" type="pres">
      <dgm:prSet presAssocID="{ED3751FC-B4D4-49E5-AF80-256B098C5C88}" presName="root2" presStyleCnt="0"/>
      <dgm:spPr/>
    </dgm:pt>
    <dgm:pt modelId="{A53CA851-306C-4977-9CEF-C00D81D238C1}" type="pres">
      <dgm:prSet presAssocID="{ED3751FC-B4D4-49E5-AF80-256B098C5C88}" presName="LevelTwoTextNode" presStyleLbl="node3" presStyleIdx="1" presStyleCnt="4" custScaleX="197148" custScaleY="184763">
        <dgm:presLayoutVars>
          <dgm:chPref val="3"/>
        </dgm:presLayoutVars>
      </dgm:prSet>
      <dgm:spPr/>
    </dgm:pt>
    <dgm:pt modelId="{45293EA5-9E2C-45DC-A069-D2FDAA00DCD0}" type="pres">
      <dgm:prSet presAssocID="{ED3751FC-B4D4-49E5-AF80-256B098C5C88}" presName="level3hierChild" presStyleCnt="0"/>
      <dgm:spPr/>
    </dgm:pt>
    <dgm:pt modelId="{C7941F6A-148B-4EE6-A99B-5322ED02BCCB}" type="pres">
      <dgm:prSet presAssocID="{F71D8B1D-7E85-4C47-B64D-B67109CA021F}" presName="conn2-1" presStyleLbl="parChTrans1D2" presStyleIdx="1" presStyleCnt="2"/>
      <dgm:spPr/>
    </dgm:pt>
    <dgm:pt modelId="{BA2BD561-55E0-42D2-A388-C32366538EB4}" type="pres">
      <dgm:prSet presAssocID="{F71D8B1D-7E85-4C47-B64D-B67109CA021F}" presName="connTx" presStyleLbl="parChTrans1D2" presStyleIdx="1" presStyleCnt="2"/>
      <dgm:spPr/>
    </dgm:pt>
    <dgm:pt modelId="{CEE466A7-DAD7-4C49-A834-FCCA5F15F81A}" type="pres">
      <dgm:prSet presAssocID="{1C89EA73-80BD-4A5F-BB63-14CFC4D3BA0B}" presName="root2" presStyleCnt="0"/>
      <dgm:spPr/>
    </dgm:pt>
    <dgm:pt modelId="{4C198820-A455-40D9-A4F5-127BE52E438F}" type="pres">
      <dgm:prSet presAssocID="{1C89EA73-80BD-4A5F-BB63-14CFC4D3BA0B}" presName="LevelTwoTextNode" presStyleLbl="node2" presStyleIdx="1" presStyleCnt="2">
        <dgm:presLayoutVars>
          <dgm:chPref val="3"/>
        </dgm:presLayoutVars>
      </dgm:prSet>
      <dgm:spPr/>
    </dgm:pt>
    <dgm:pt modelId="{2CD50E21-457C-4ADB-8DDB-1A8CF11AF7EB}" type="pres">
      <dgm:prSet presAssocID="{1C89EA73-80BD-4A5F-BB63-14CFC4D3BA0B}" presName="level3hierChild" presStyleCnt="0"/>
      <dgm:spPr/>
    </dgm:pt>
    <dgm:pt modelId="{E37DECFF-EADB-44C6-9A50-F976B50567BF}" type="pres">
      <dgm:prSet presAssocID="{C7FE3953-FD24-43F1-91A6-23EDD39A9819}" presName="conn2-1" presStyleLbl="parChTrans1D3" presStyleIdx="2" presStyleCnt="4"/>
      <dgm:spPr/>
    </dgm:pt>
    <dgm:pt modelId="{E6599610-2E59-4159-AEE9-D13051C619C5}" type="pres">
      <dgm:prSet presAssocID="{C7FE3953-FD24-43F1-91A6-23EDD39A9819}" presName="connTx" presStyleLbl="parChTrans1D3" presStyleIdx="2" presStyleCnt="4"/>
      <dgm:spPr/>
    </dgm:pt>
    <dgm:pt modelId="{75407F62-AB62-4BB2-8A4E-67B3F0B4B1F6}" type="pres">
      <dgm:prSet presAssocID="{DB3B6BF5-06C0-4F5D-B9A5-469A43BCD451}" presName="root2" presStyleCnt="0"/>
      <dgm:spPr/>
    </dgm:pt>
    <dgm:pt modelId="{FD34BC7B-06FD-4B0A-8341-DA05DB6E0268}" type="pres">
      <dgm:prSet presAssocID="{DB3B6BF5-06C0-4F5D-B9A5-469A43BCD451}" presName="LevelTwoTextNode" presStyleLbl="node3" presStyleIdx="2" presStyleCnt="4" custScaleX="196926" custScaleY="195692">
        <dgm:presLayoutVars>
          <dgm:chPref val="3"/>
        </dgm:presLayoutVars>
      </dgm:prSet>
      <dgm:spPr/>
    </dgm:pt>
    <dgm:pt modelId="{B188C370-AE29-4FE6-B6F2-CCBB28989C65}" type="pres">
      <dgm:prSet presAssocID="{DB3B6BF5-06C0-4F5D-B9A5-469A43BCD451}" presName="level3hierChild" presStyleCnt="0"/>
      <dgm:spPr/>
    </dgm:pt>
    <dgm:pt modelId="{2882C25E-DA8F-4920-BB3A-25F65E44A235}" type="pres">
      <dgm:prSet presAssocID="{571AA7A4-1E70-47ED-A717-90DC7D9339F9}" presName="conn2-1" presStyleLbl="parChTrans1D3" presStyleIdx="3" presStyleCnt="4"/>
      <dgm:spPr/>
    </dgm:pt>
    <dgm:pt modelId="{56F6ADB7-6637-4524-9A23-6EE8C741D817}" type="pres">
      <dgm:prSet presAssocID="{571AA7A4-1E70-47ED-A717-90DC7D9339F9}" presName="connTx" presStyleLbl="parChTrans1D3" presStyleIdx="3" presStyleCnt="4"/>
      <dgm:spPr/>
    </dgm:pt>
    <dgm:pt modelId="{8DEAF9C2-CD27-4802-AD37-28B421734145}" type="pres">
      <dgm:prSet presAssocID="{79FB9565-0B38-48AF-AD00-DD9E62F7B13D}" presName="root2" presStyleCnt="0"/>
      <dgm:spPr/>
    </dgm:pt>
    <dgm:pt modelId="{3E953BEF-3B03-4619-9F5C-1ABD8552163C}" type="pres">
      <dgm:prSet presAssocID="{79FB9565-0B38-48AF-AD00-DD9E62F7B13D}" presName="LevelTwoTextNode" presStyleLbl="node3" presStyleIdx="3" presStyleCnt="4" custScaleX="197250" custScaleY="174742">
        <dgm:presLayoutVars>
          <dgm:chPref val="3"/>
        </dgm:presLayoutVars>
      </dgm:prSet>
      <dgm:spPr/>
    </dgm:pt>
    <dgm:pt modelId="{3A631F70-51B7-47ED-9352-8C2ECC280EF5}" type="pres">
      <dgm:prSet presAssocID="{79FB9565-0B38-48AF-AD00-DD9E62F7B13D}" presName="level3hierChild" presStyleCnt="0"/>
      <dgm:spPr/>
    </dgm:pt>
  </dgm:ptLst>
  <dgm:cxnLst>
    <dgm:cxn modelId="{6A28CC08-A5F2-4D47-BC05-0C0FD6F2E067}" type="presOf" srcId="{57223BD6-B7A3-4FD7-895B-1F6DF0FED612}" destId="{AB218C50-E9A6-4455-9032-B74923AFA6C4}" srcOrd="0" destOrd="0" presId="urn:microsoft.com/office/officeart/2005/8/layout/hierarchy2"/>
    <dgm:cxn modelId="{84D7840E-2971-4F54-B986-C5EB881387F4}" srcId="{5735085C-A7DF-46A8-9D5B-DAB557CDDF3B}" destId="{F62E369F-48C6-422C-B001-2F036751557E}" srcOrd="0" destOrd="0" parTransId="{4397A5FB-6403-41BA-9A8C-0835ACA95C65}" sibTransId="{6BA5D568-FEC6-4107-85E2-1E0E040C88C4}"/>
    <dgm:cxn modelId="{55D52015-8B04-4431-B3DD-980C66F9C7E1}" type="presOf" srcId="{C7FE3953-FD24-43F1-91A6-23EDD39A9819}" destId="{E37DECFF-EADB-44C6-9A50-F976B50567BF}" srcOrd="0" destOrd="0" presId="urn:microsoft.com/office/officeart/2005/8/layout/hierarchy2"/>
    <dgm:cxn modelId="{11F8B217-FC40-4F9C-9718-5A9080FC946B}" srcId="{1C89EA73-80BD-4A5F-BB63-14CFC4D3BA0B}" destId="{DB3B6BF5-06C0-4F5D-B9A5-469A43BCD451}" srcOrd="0" destOrd="0" parTransId="{C7FE3953-FD24-43F1-91A6-23EDD39A9819}" sibTransId="{2363FCD2-0680-43F7-BAC4-8A8668C36853}"/>
    <dgm:cxn modelId="{2D6C5D1C-52EE-49B5-BCD4-97BA2AD9CC8A}" type="presOf" srcId="{453E9F74-BCE0-42BF-838E-DD6A30667563}" destId="{D63BE868-0DEB-433C-9189-3BF858066C55}" srcOrd="1" destOrd="0" presId="urn:microsoft.com/office/officeart/2005/8/layout/hierarchy2"/>
    <dgm:cxn modelId="{B6252723-092F-40E5-8AE9-2FB3CB12CF4B}" type="presOf" srcId="{F71D8B1D-7E85-4C47-B64D-B67109CA021F}" destId="{C7941F6A-148B-4EE6-A99B-5322ED02BCCB}" srcOrd="0" destOrd="0" presId="urn:microsoft.com/office/officeart/2005/8/layout/hierarchy2"/>
    <dgm:cxn modelId="{9F746929-84ED-4E2F-94FB-87C786320C59}" srcId="{F62E369F-48C6-422C-B001-2F036751557E}" destId="{A5AABA97-11AE-46A5-B1FB-9FC8AC75CB04}" srcOrd="0" destOrd="0" parTransId="{8D7323A3-41B9-4E94-BE94-4465328035AE}" sibTransId="{CA5A3605-E03A-4C6A-AFCD-DE945E81435D}"/>
    <dgm:cxn modelId="{15136B32-B50B-4E68-AD88-9F36007F778A}" type="presOf" srcId="{C7FE3953-FD24-43F1-91A6-23EDD39A9819}" destId="{E6599610-2E59-4159-AEE9-D13051C619C5}" srcOrd="1" destOrd="0" presId="urn:microsoft.com/office/officeart/2005/8/layout/hierarchy2"/>
    <dgm:cxn modelId="{4F575536-F1E9-49C3-BFFC-559D3FCDAE20}" type="presOf" srcId="{1C89EA73-80BD-4A5F-BB63-14CFC4D3BA0B}" destId="{4C198820-A455-40D9-A4F5-127BE52E438F}" srcOrd="0" destOrd="0" presId="urn:microsoft.com/office/officeart/2005/8/layout/hierarchy2"/>
    <dgm:cxn modelId="{E374235B-50B0-40FD-AA8F-5E83BDA83DDD}" srcId="{F62E369F-48C6-422C-B001-2F036751557E}" destId="{1C89EA73-80BD-4A5F-BB63-14CFC4D3BA0B}" srcOrd="1" destOrd="0" parTransId="{F71D8B1D-7E85-4C47-B64D-B67109CA021F}" sibTransId="{DC9CE666-E521-46FA-A241-C51D305559A4}"/>
    <dgm:cxn modelId="{9937FA43-F852-4B81-9800-D7C249D9D8C3}" type="presOf" srcId="{57223BD6-B7A3-4FD7-895B-1F6DF0FED612}" destId="{59DC98D4-1CB2-4F39-9180-81A89DBE6823}" srcOrd="1" destOrd="0" presId="urn:microsoft.com/office/officeart/2005/8/layout/hierarchy2"/>
    <dgm:cxn modelId="{EE2A6E64-F393-4FDC-B0D2-E637F30C18AF}" type="presOf" srcId="{ED3751FC-B4D4-49E5-AF80-256B098C5C88}" destId="{A53CA851-306C-4977-9CEF-C00D81D238C1}" srcOrd="0" destOrd="0" presId="urn:microsoft.com/office/officeart/2005/8/layout/hierarchy2"/>
    <dgm:cxn modelId="{4E5E5F65-1076-4D6C-8A50-D48724594257}" type="presOf" srcId="{5735085C-A7DF-46A8-9D5B-DAB557CDDF3B}" destId="{3C5224B0-E2BC-46FA-BB79-7DCE442C89D5}" srcOrd="0" destOrd="0" presId="urn:microsoft.com/office/officeart/2005/8/layout/hierarchy2"/>
    <dgm:cxn modelId="{BC13EC4C-572F-4B79-A345-CC0E3E0A4AE3}" type="presOf" srcId="{F71D8B1D-7E85-4C47-B64D-B67109CA021F}" destId="{BA2BD561-55E0-42D2-A388-C32366538EB4}" srcOrd="1" destOrd="0" presId="urn:microsoft.com/office/officeart/2005/8/layout/hierarchy2"/>
    <dgm:cxn modelId="{9FA9056E-86DE-493A-8BF0-80E43422EE18}" type="presOf" srcId="{F62E369F-48C6-422C-B001-2F036751557E}" destId="{D63971FE-A50C-459C-BDB2-889075954D7A}" srcOrd="0" destOrd="0" presId="urn:microsoft.com/office/officeart/2005/8/layout/hierarchy2"/>
    <dgm:cxn modelId="{C0090670-0342-41EC-B2E8-E3B667B016BA}" type="presOf" srcId="{79FB9565-0B38-48AF-AD00-DD9E62F7B13D}" destId="{3E953BEF-3B03-4619-9F5C-1ABD8552163C}" srcOrd="0" destOrd="0" presId="urn:microsoft.com/office/officeart/2005/8/layout/hierarchy2"/>
    <dgm:cxn modelId="{F966C273-AFFC-4366-865A-2076C6F168A4}" type="presOf" srcId="{DB3B6BF5-06C0-4F5D-B9A5-469A43BCD451}" destId="{FD34BC7B-06FD-4B0A-8341-DA05DB6E0268}" srcOrd="0" destOrd="0" presId="urn:microsoft.com/office/officeart/2005/8/layout/hierarchy2"/>
    <dgm:cxn modelId="{0B591074-205C-465D-902C-D45DD07F9971}" type="presOf" srcId="{571AA7A4-1E70-47ED-A717-90DC7D9339F9}" destId="{56F6ADB7-6637-4524-9A23-6EE8C741D817}" srcOrd="1" destOrd="0" presId="urn:microsoft.com/office/officeart/2005/8/layout/hierarchy2"/>
    <dgm:cxn modelId="{7F60827E-0D92-4A70-8706-F1F2C0F0D2B6}" type="presOf" srcId="{8D7323A3-41B9-4E94-BE94-4465328035AE}" destId="{A07CDB88-7495-4E6E-9330-0E17AC5C4880}" srcOrd="0" destOrd="0" presId="urn:microsoft.com/office/officeart/2005/8/layout/hierarchy2"/>
    <dgm:cxn modelId="{9101EF9A-9E2A-4D30-B07C-0FE7EFA65C87}" srcId="{A5AABA97-11AE-46A5-B1FB-9FC8AC75CB04}" destId="{ED3751FC-B4D4-49E5-AF80-256B098C5C88}" srcOrd="1" destOrd="0" parTransId="{57223BD6-B7A3-4FD7-895B-1F6DF0FED612}" sibTransId="{CEDE8A45-FF10-4667-927D-10B50B31EC71}"/>
    <dgm:cxn modelId="{2BB1EF9B-930A-470E-8B4E-001AA8EB18C5}" type="presOf" srcId="{571AA7A4-1E70-47ED-A717-90DC7D9339F9}" destId="{2882C25E-DA8F-4920-BB3A-25F65E44A235}" srcOrd="0" destOrd="0" presId="urn:microsoft.com/office/officeart/2005/8/layout/hierarchy2"/>
    <dgm:cxn modelId="{1532F3A1-E7B6-4B77-B825-ECB02943F0BD}" type="presOf" srcId="{A5AABA97-11AE-46A5-B1FB-9FC8AC75CB04}" destId="{BE401CC4-8EBF-434A-82C8-D2606560A352}" srcOrd="0" destOrd="0" presId="urn:microsoft.com/office/officeart/2005/8/layout/hierarchy2"/>
    <dgm:cxn modelId="{966E82BD-6E31-495D-9FF3-24E7F784264C}" type="presOf" srcId="{453E9F74-BCE0-42BF-838E-DD6A30667563}" destId="{39DD6B09-60F0-4238-AE9B-AA47DD2FF8C4}" srcOrd="0" destOrd="0" presId="urn:microsoft.com/office/officeart/2005/8/layout/hierarchy2"/>
    <dgm:cxn modelId="{73F6C7C3-C294-42FB-BE41-61464FE3C957}" srcId="{1C89EA73-80BD-4A5F-BB63-14CFC4D3BA0B}" destId="{79FB9565-0B38-48AF-AD00-DD9E62F7B13D}" srcOrd="1" destOrd="0" parTransId="{571AA7A4-1E70-47ED-A717-90DC7D9339F9}" sibTransId="{6ADFB70A-0D18-4646-8678-E3BD138C29EB}"/>
    <dgm:cxn modelId="{DE08B3CD-D539-4AD5-BBBA-9201E1DCE8A6}" srcId="{A5AABA97-11AE-46A5-B1FB-9FC8AC75CB04}" destId="{3DF6866A-F339-4DBE-9268-D0940B0D1C53}" srcOrd="0" destOrd="0" parTransId="{453E9F74-BCE0-42BF-838E-DD6A30667563}" sibTransId="{EFEF4177-F391-4512-B170-5C41A0369FCC}"/>
    <dgm:cxn modelId="{C14452D4-A20A-408B-AA7F-803BBC907CA4}" type="presOf" srcId="{8D7323A3-41B9-4E94-BE94-4465328035AE}" destId="{5924B8A4-0C55-477B-9D75-E0C433C32DBA}" srcOrd="1" destOrd="0" presId="urn:microsoft.com/office/officeart/2005/8/layout/hierarchy2"/>
    <dgm:cxn modelId="{DEDCADEE-D00E-44D2-91B7-0EDBC236D2A1}" type="presOf" srcId="{3DF6866A-F339-4DBE-9268-D0940B0D1C53}" destId="{D8FE04EC-3FE3-4CB1-A004-9CCECA43D0D7}" srcOrd="0" destOrd="0" presId="urn:microsoft.com/office/officeart/2005/8/layout/hierarchy2"/>
    <dgm:cxn modelId="{4D9937CB-F2A2-40B5-B046-8F8188E49EEA}" type="presParOf" srcId="{3C5224B0-E2BC-46FA-BB79-7DCE442C89D5}" destId="{3724D664-EF90-4167-8AA6-AC31F024184B}" srcOrd="0" destOrd="0" presId="urn:microsoft.com/office/officeart/2005/8/layout/hierarchy2"/>
    <dgm:cxn modelId="{88D68025-A24C-43C6-B2B9-806A0D87EC44}" type="presParOf" srcId="{3724D664-EF90-4167-8AA6-AC31F024184B}" destId="{D63971FE-A50C-459C-BDB2-889075954D7A}" srcOrd="0" destOrd="0" presId="urn:microsoft.com/office/officeart/2005/8/layout/hierarchy2"/>
    <dgm:cxn modelId="{9320B4E3-8621-4AFC-9467-02FCFE75AA4E}" type="presParOf" srcId="{3724D664-EF90-4167-8AA6-AC31F024184B}" destId="{24531C91-7458-45C7-A9CB-9961695959A7}" srcOrd="1" destOrd="0" presId="urn:microsoft.com/office/officeart/2005/8/layout/hierarchy2"/>
    <dgm:cxn modelId="{DA8FFDCA-F8F1-492F-AE08-6A04924D7C6F}" type="presParOf" srcId="{24531C91-7458-45C7-A9CB-9961695959A7}" destId="{A07CDB88-7495-4E6E-9330-0E17AC5C4880}" srcOrd="0" destOrd="0" presId="urn:microsoft.com/office/officeart/2005/8/layout/hierarchy2"/>
    <dgm:cxn modelId="{C8033385-A055-4921-810B-047C5C333916}" type="presParOf" srcId="{A07CDB88-7495-4E6E-9330-0E17AC5C4880}" destId="{5924B8A4-0C55-477B-9D75-E0C433C32DBA}" srcOrd="0" destOrd="0" presId="urn:microsoft.com/office/officeart/2005/8/layout/hierarchy2"/>
    <dgm:cxn modelId="{5FC4D4AA-022A-4042-B55B-C756CD814B41}" type="presParOf" srcId="{24531C91-7458-45C7-A9CB-9961695959A7}" destId="{A050E67F-FCB9-4E08-8B8D-B5F3C3E15E3A}" srcOrd="1" destOrd="0" presId="urn:microsoft.com/office/officeart/2005/8/layout/hierarchy2"/>
    <dgm:cxn modelId="{6A97ED39-8055-434F-B4C8-44DE91413FFE}" type="presParOf" srcId="{A050E67F-FCB9-4E08-8B8D-B5F3C3E15E3A}" destId="{BE401CC4-8EBF-434A-82C8-D2606560A352}" srcOrd="0" destOrd="0" presId="urn:microsoft.com/office/officeart/2005/8/layout/hierarchy2"/>
    <dgm:cxn modelId="{11E2EC1B-20D0-41DE-93AD-2196071BE6EE}" type="presParOf" srcId="{A050E67F-FCB9-4E08-8B8D-B5F3C3E15E3A}" destId="{2FD5E2D8-F549-405C-8128-DBF05E0CEF4C}" srcOrd="1" destOrd="0" presId="urn:microsoft.com/office/officeart/2005/8/layout/hierarchy2"/>
    <dgm:cxn modelId="{AF7AFBEE-1417-4A5D-9B83-80A767408293}" type="presParOf" srcId="{2FD5E2D8-F549-405C-8128-DBF05E0CEF4C}" destId="{39DD6B09-60F0-4238-AE9B-AA47DD2FF8C4}" srcOrd="0" destOrd="0" presId="urn:microsoft.com/office/officeart/2005/8/layout/hierarchy2"/>
    <dgm:cxn modelId="{2CB9A1CB-AC02-4D9E-B507-60FB36962203}" type="presParOf" srcId="{39DD6B09-60F0-4238-AE9B-AA47DD2FF8C4}" destId="{D63BE868-0DEB-433C-9189-3BF858066C55}" srcOrd="0" destOrd="0" presId="urn:microsoft.com/office/officeart/2005/8/layout/hierarchy2"/>
    <dgm:cxn modelId="{8D6CFBE9-06F4-4A87-AEA5-1F03CB3BDB48}" type="presParOf" srcId="{2FD5E2D8-F549-405C-8128-DBF05E0CEF4C}" destId="{DEFF6755-6FA1-4F91-A69E-165F81E1FD71}" srcOrd="1" destOrd="0" presId="urn:microsoft.com/office/officeart/2005/8/layout/hierarchy2"/>
    <dgm:cxn modelId="{2D9ACAEB-37D9-463B-B8CF-AE57111A46E9}" type="presParOf" srcId="{DEFF6755-6FA1-4F91-A69E-165F81E1FD71}" destId="{D8FE04EC-3FE3-4CB1-A004-9CCECA43D0D7}" srcOrd="0" destOrd="0" presId="urn:microsoft.com/office/officeart/2005/8/layout/hierarchy2"/>
    <dgm:cxn modelId="{D1289B25-1796-457B-BB95-B353E6715969}" type="presParOf" srcId="{DEFF6755-6FA1-4F91-A69E-165F81E1FD71}" destId="{ADED2E92-F8F9-42A2-8DB2-A67BBD8FBD53}" srcOrd="1" destOrd="0" presId="urn:microsoft.com/office/officeart/2005/8/layout/hierarchy2"/>
    <dgm:cxn modelId="{FB7C2975-5617-4062-8157-3062C40A9D34}" type="presParOf" srcId="{2FD5E2D8-F549-405C-8128-DBF05E0CEF4C}" destId="{AB218C50-E9A6-4455-9032-B74923AFA6C4}" srcOrd="2" destOrd="0" presId="urn:microsoft.com/office/officeart/2005/8/layout/hierarchy2"/>
    <dgm:cxn modelId="{53FDED89-871B-4E93-8418-541B7A4DC603}" type="presParOf" srcId="{AB218C50-E9A6-4455-9032-B74923AFA6C4}" destId="{59DC98D4-1CB2-4F39-9180-81A89DBE6823}" srcOrd="0" destOrd="0" presId="urn:microsoft.com/office/officeart/2005/8/layout/hierarchy2"/>
    <dgm:cxn modelId="{49CF6E07-F2B0-487D-B239-F359EF51A750}" type="presParOf" srcId="{2FD5E2D8-F549-405C-8128-DBF05E0CEF4C}" destId="{2513ED87-8CC0-4B52-88F9-ED8FEAD04E1C}" srcOrd="3" destOrd="0" presId="urn:microsoft.com/office/officeart/2005/8/layout/hierarchy2"/>
    <dgm:cxn modelId="{6845FE6E-15B1-4CF0-9A7C-C68AF869DC61}" type="presParOf" srcId="{2513ED87-8CC0-4B52-88F9-ED8FEAD04E1C}" destId="{A53CA851-306C-4977-9CEF-C00D81D238C1}" srcOrd="0" destOrd="0" presId="urn:microsoft.com/office/officeart/2005/8/layout/hierarchy2"/>
    <dgm:cxn modelId="{AB21A2B1-69B9-422C-B349-08F6F39DBB73}" type="presParOf" srcId="{2513ED87-8CC0-4B52-88F9-ED8FEAD04E1C}" destId="{45293EA5-9E2C-45DC-A069-D2FDAA00DCD0}" srcOrd="1" destOrd="0" presId="urn:microsoft.com/office/officeart/2005/8/layout/hierarchy2"/>
    <dgm:cxn modelId="{A75F35F5-4F1B-4310-858C-A2CE80F03760}" type="presParOf" srcId="{24531C91-7458-45C7-A9CB-9961695959A7}" destId="{C7941F6A-148B-4EE6-A99B-5322ED02BCCB}" srcOrd="2" destOrd="0" presId="urn:microsoft.com/office/officeart/2005/8/layout/hierarchy2"/>
    <dgm:cxn modelId="{835886FF-E80A-4BAF-919E-9D27B336337A}" type="presParOf" srcId="{C7941F6A-148B-4EE6-A99B-5322ED02BCCB}" destId="{BA2BD561-55E0-42D2-A388-C32366538EB4}" srcOrd="0" destOrd="0" presId="urn:microsoft.com/office/officeart/2005/8/layout/hierarchy2"/>
    <dgm:cxn modelId="{E11B9648-5E00-4413-B7E5-8A13C662341A}" type="presParOf" srcId="{24531C91-7458-45C7-A9CB-9961695959A7}" destId="{CEE466A7-DAD7-4C49-A834-FCCA5F15F81A}" srcOrd="3" destOrd="0" presId="urn:microsoft.com/office/officeart/2005/8/layout/hierarchy2"/>
    <dgm:cxn modelId="{3E237732-FA44-4891-8FF2-6C2357BBB7ED}" type="presParOf" srcId="{CEE466A7-DAD7-4C49-A834-FCCA5F15F81A}" destId="{4C198820-A455-40D9-A4F5-127BE52E438F}" srcOrd="0" destOrd="0" presId="urn:microsoft.com/office/officeart/2005/8/layout/hierarchy2"/>
    <dgm:cxn modelId="{FD54A944-D20C-4598-BAB9-D18065CEA946}" type="presParOf" srcId="{CEE466A7-DAD7-4C49-A834-FCCA5F15F81A}" destId="{2CD50E21-457C-4ADB-8DDB-1A8CF11AF7EB}" srcOrd="1" destOrd="0" presId="urn:microsoft.com/office/officeart/2005/8/layout/hierarchy2"/>
    <dgm:cxn modelId="{7CE48DEF-BE3A-450B-A89A-030277269A78}" type="presParOf" srcId="{2CD50E21-457C-4ADB-8DDB-1A8CF11AF7EB}" destId="{E37DECFF-EADB-44C6-9A50-F976B50567BF}" srcOrd="0" destOrd="0" presId="urn:microsoft.com/office/officeart/2005/8/layout/hierarchy2"/>
    <dgm:cxn modelId="{5E2AA84A-A98C-4946-9192-7122DE35C3F7}" type="presParOf" srcId="{E37DECFF-EADB-44C6-9A50-F976B50567BF}" destId="{E6599610-2E59-4159-AEE9-D13051C619C5}" srcOrd="0" destOrd="0" presId="urn:microsoft.com/office/officeart/2005/8/layout/hierarchy2"/>
    <dgm:cxn modelId="{BFB6E991-0F08-45E4-824D-273348C36781}" type="presParOf" srcId="{2CD50E21-457C-4ADB-8DDB-1A8CF11AF7EB}" destId="{75407F62-AB62-4BB2-8A4E-67B3F0B4B1F6}" srcOrd="1" destOrd="0" presId="urn:microsoft.com/office/officeart/2005/8/layout/hierarchy2"/>
    <dgm:cxn modelId="{6252DFD4-1A18-4803-96D9-CE894CE1AB9E}" type="presParOf" srcId="{75407F62-AB62-4BB2-8A4E-67B3F0B4B1F6}" destId="{FD34BC7B-06FD-4B0A-8341-DA05DB6E0268}" srcOrd="0" destOrd="0" presId="urn:microsoft.com/office/officeart/2005/8/layout/hierarchy2"/>
    <dgm:cxn modelId="{F8AF144A-FA94-49CC-877D-ADF3A25385EB}" type="presParOf" srcId="{75407F62-AB62-4BB2-8A4E-67B3F0B4B1F6}" destId="{B188C370-AE29-4FE6-B6F2-CCBB28989C65}" srcOrd="1" destOrd="0" presId="urn:microsoft.com/office/officeart/2005/8/layout/hierarchy2"/>
    <dgm:cxn modelId="{DCBC6C89-3105-4447-81A8-B9A976539B58}" type="presParOf" srcId="{2CD50E21-457C-4ADB-8DDB-1A8CF11AF7EB}" destId="{2882C25E-DA8F-4920-BB3A-25F65E44A235}" srcOrd="2" destOrd="0" presId="urn:microsoft.com/office/officeart/2005/8/layout/hierarchy2"/>
    <dgm:cxn modelId="{5ABF332A-0D19-4617-9074-5AA07399EEFA}" type="presParOf" srcId="{2882C25E-DA8F-4920-BB3A-25F65E44A235}" destId="{56F6ADB7-6637-4524-9A23-6EE8C741D817}" srcOrd="0" destOrd="0" presId="urn:microsoft.com/office/officeart/2005/8/layout/hierarchy2"/>
    <dgm:cxn modelId="{28A63BE7-DD8E-4DE3-B9E1-FA001337213C}" type="presParOf" srcId="{2CD50E21-457C-4ADB-8DDB-1A8CF11AF7EB}" destId="{8DEAF9C2-CD27-4802-AD37-28B421734145}" srcOrd="3" destOrd="0" presId="urn:microsoft.com/office/officeart/2005/8/layout/hierarchy2"/>
    <dgm:cxn modelId="{055A7EB9-5976-4866-B8D1-26A2B88783BE}" type="presParOf" srcId="{8DEAF9C2-CD27-4802-AD37-28B421734145}" destId="{3E953BEF-3B03-4619-9F5C-1ABD8552163C}" srcOrd="0" destOrd="0" presId="urn:microsoft.com/office/officeart/2005/8/layout/hierarchy2"/>
    <dgm:cxn modelId="{63393E79-4D9B-4EFF-A504-39158B1E1D0B}" type="presParOf" srcId="{8DEAF9C2-CD27-4802-AD37-28B421734145}" destId="{3A631F70-51B7-47ED-9352-8C2ECC280EF5}" srcOrd="1" destOrd="0" presId="urn:microsoft.com/office/officeart/2005/8/layout/hierarchy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9FDD0-AAE9-40E6-88F2-FCDD4C830AE7}">
      <dsp:nvSpPr>
        <dsp:cNvPr id="0" name=""/>
        <dsp:cNvSpPr/>
      </dsp:nvSpPr>
      <dsp:spPr>
        <a:xfrm>
          <a:off x="454674" y="256257"/>
          <a:ext cx="734062" cy="73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726399-1AF4-4E9F-872A-73ED90C9FD14}">
      <dsp:nvSpPr>
        <dsp:cNvPr id="0" name=""/>
        <dsp:cNvSpPr/>
      </dsp:nvSpPr>
      <dsp:spPr>
        <a:xfrm>
          <a:off x="6080" y="1263848"/>
          <a:ext cx="1631250" cy="81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accent2"/>
              </a:solidFill>
            </a:rPr>
            <a:t>Python</a:t>
          </a:r>
        </a:p>
      </dsp:txBody>
      <dsp:txXfrm>
        <a:off x="6080" y="1263848"/>
        <a:ext cx="1631250" cy="815625"/>
      </dsp:txXfrm>
    </dsp:sp>
    <dsp:sp modelId="{0110B752-B43A-47B4-9ADA-580216A6C4F0}">
      <dsp:nvSpPr>
        <dsp:cNvPr id="0" name=""/>
        <dsp:cNvSpPr/>
      </dsp:nvSpPr>
      <dsp:spPr>
        <a:xfrm>
          <a:off x="2371393" y="256257"/>
          <a:ext cx="734062" cy="73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9EAF5-3832-4F73-84E3-F4A2847FF918}">
      <dsp:nvSpPr>
        <dsp:cNvPr id="0" name=""/>
        <dsp:cNvSpPr/>
      </dsp:nvSpPr>
      <dsp:spPr>
        <a:xfrm>
          <a:off x="1922799" y="1263848"/>
          <a:ext cx="1631250" cy="81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20+ Hours R&amp;D</a:t>
          </a:r>
        </a:p>
      </dsp:txBody>
      <dsp:txXfrm>
        <a:off x="1922799" y="1263848"/>
        <a:ext cx="1631250" cy="815625"/>
      </dsp:txXfrm>
    </dsp:sp>
    <dsp:sp modelId="{D9B8AB4D-537D-41BE-98DA-0E8CEA8391AF}">
      <dsp:nvSpPr>
        <dsp:cNvPr id="0" name=""/>
        <dsp:cNvSpPr/>
      </dsp:nvSpPr>
      <dsp:spPr>
        <a:xfrm>
          <a:off x="4288112" y="256257"/>
          <a:ext cx="734062" cy="73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F712F-C3AA-4111-82E1-D1FF61EDCB00}">
      <dsp:nvSpPr>
        <dsp:cNvPr id="0" name=""/>
        <dsp:cNvSpPr/>
      </dsp:nvSpPr>
      <dsp:spPr>
        <a:xfrm>
          <a:off x="3839518" y="1263848"/>
          <a:ext cx="1631250" cy="81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accent2"/>
              </a:solidFill>
            </a:rPr>
            <a:t>5+ Hours on PowerPoint Presentation</a:t>
          </a:r>
        </a:p>
      </dsp:txBody>
      <dsp:txXfrm>
        <a:off x="3839518" y="1263848"/>
        <a:ext cx="1631250" cy="815625"/>
      </dsp:txXfrm>
    </dsp:sp>
    <dsp:sp modelId="{7F16417E-43FF-4ECA-B7C1-1767C0FD57C3}">
      <dsp:nvSpPr>
        <dsp:cNvPr id="0" name=""/>
        <dsp:cNvSpPr/>
      </dsp:nvSpPr>
      <dsp:spPr>
        <a:xfrm>
          <a:off x="6204831" y="256257"/>
          <a:ext cx="734062" cy="7340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4C8540-6306-4D6E-8658-275B0B1ED79B}">
      <dsp:nvSpPr>
        <dsp:cNvPr id="0" name=""/>
        <dsp:cNvSpPr/>
      </dsp:nvSpPr>
      <dsp:spPr>
        <a:xfrm>
          <a:off x="5756237" y="1263848"/>
          <a:ext cx="1631250" cy="81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Youtube</a:t>
          </a:r>
        </a:p>
      </dsp:txBody>
      <dsp:txXfrm>
        <a:off x="5756237" y="1263848"/>
        <a:ext cx="1631250" cy="815625"/>
      </dsp:txXfrm>
    </dsp:sp>
    <dsp:sp modelId="{08A732DA-A47D-4499-B041-CC492ACC5589}">
      <dsp:nvSpPr>
        <dsp:cNvPr id="0" name=""/>
        <dsp:cNvSpPr/>
      </dsp:nvSpPr>
      <dsp:spPr>
        <a:xfrm>
          <a:off x="8121549" y="256257"/>
          <a:ext cx="734062" cy="7340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997FEA-7489-41B5-AFD0-61BC56F838B2}">
      <dsp:nvSpPr>
        <dsp:cNvPr id="0" name=""/>
        <dsp:cNvSpPr/>
      </dsp:nvSpPr>
      <dsp:spPr>
        <a:xfrm>
          <a:off x="7672956" y="1263848"/>
          <a:ext cx="1631250" cy="81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accent2"/>
              </a:solidFill>
            </a:rPr>
            <a:t>Crafted By Nash</a:t>
          </a:r>
        </a:p>
      </dsp:txBody>
      <dsp:txXfrm>
        <a:off x="7672956" y="1263848"/>
        <a:ext cx="1631250" cy="81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0A9EE-84CE-46FE-81F5-6B9987213555}">
      <dsp:nvSpPr>
        <dsp:cNvPr id="0" name=""/>
        <dsp:cNvSpPr/>
      </dsp:nvSpPr>
      <dsp:spPr>
        <a:xfrm>
          <a:off x="3349" y="2793"/>
          <a:ext cx="8292886" cy="77331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Neural Network Optimizers</a:t>
          </a:r>
        </a:p>
      </dsp:txBody>
      <dsp:txXfrm>
        <a:off x="25999" y="25443"/>
        <a:ext cx="8247586" cy="728013"/>
      </dsp:txXfrm>
    </dsp:sp>
    <dsp:sp modelId="{74CAAC54-8C26-46ED-87D4-ECF01D4043EF}">
      <dsp:nvSpPr>
        <dsp:cNvPr id="0" name=""/>
        <dsp:cNvSpPr/>
      </dsp:nvSpPr>
      <dsp:spPr>
        <a:xfrm>
          <a:off x="32003" y="847293"/>
          <a:ext cx="4055225" cy="66655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Adam</a:t>
          </a:r>
        </a:p>
      </dsp:txBody>
      <dsp:txXfrm>
        <a:off x="51526" y="866816"/>
        <a:ext cx="4016179" cy="627504"/>
      </dsp:txXfrm>
    </dsp:sp>
    <dsp:sp modelId="{20F9DC8A-90B1-4A30-8803-FB454E7CD008}">
      <dsp:nvSpPr>
        <dsp:cNvPr id="0" name=""/>
        <dsp:cNvSpPr/>
      </dsp:nvSpPr>
      <dsp:spPr>
        <a:xfrm>
          <a:off x="68358" y="1619552"/>
          <a:ext cx="1970446" cy="41565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Test (1)</a:t>
          </a:r>
        </a:p>
        <a:p>
          <a:pPr marL="0" lvl="0" indent="0" algn="ctr" defTabSz="889000">
            <a:lnSpc>
              <a:spcPct val="90000"/>
            </a:lnSpc>
            <a:spcBef>
              <a:spcPct val="0"/>
            </a:spcBef>
            <a:spcAft>
              <a:spcPct val="35000"/>
            </a:spcAft>
            <a:buNone/>
          </a:pPr>
          <a:r>
            <a:rPr lang="en-US" sz="2000" kern="1200" dirty="0"/>
            <a:t>Layers: 3            </a:t>
          </a:r>
        </a:p>
        <a:p>
          <a:pPr marL="0" lvl="0" indent="0" algn="ctr" defTabSz="889000">
            <a:lnSpc>
              <a:spcPct val="90000"/>
            </a:lnSpc>
            <a:spcBef>
              <a:spcPct val="0"/>
            </a:spcBef>
            <a:spcAft>
              <a:spcPct val="35000"/>
            </a:spcAft>
            <a:buNone/>
          </a:pPr>
          <a:r>
            <a:rPr lang="en-US" sz="2000" kern="1200" dirty="0"/>
            <a:t>Neurons  [16,32,64]</a:t>
          </a:r>
        </a:p>
        <a:p>
          <a:pPr marL="0" lvl="0" indent="0" algn="ctr" defTabSz="889000">
            <a:lnSpc>
              <a:spcPct val="90000"/>
            </a:lnSpc>
            <a:spcBef>
              <a:spcPct val="0"/>
            </a:spcBef>
            <a:spcAft>
              <a:spcPct val="35000"/>
            </a:spcAft>
            <a:buNone/>
          </a:pPr>
          <a:r>
            <a:rPr lang="en-US" sz="2000" kern="1200" dirty="0"/>
            <a:t>Init Learn Rate          0.01</a:t>
          </a:r>
        </a:p>
        <a:p>
          <a:pPr marL="0" lvl="0" indent="0" algn="ctr" defTabSz="889000">
            <a:lnSpc>
              <a:spcPct val="90000"/>
            </a:lnSpc>
            <a:spcBef>
              <a:spcPct val="0"/>
            </a:spcBef>
            <a:spcAft>
              <a:spcPct val="35000"/>
            </a:spcAft>
            <a:buNone/>
          </a:pPr>
          <a:r>
            <a:rPr lang="en-US" sz="2000" kern="1200" dirty="0"/>
            <a:t>Random State  200</a:t>
          </a:r>
        </a:p>
        <a:p>
          <a:pPr marL="0" lvl="0" indent="0" algn="ctr" defTabSz="889000">
            <a:lnSpc>
              <a:spcPct val="90000"/>
            </a:lnSpc>
            <a:spcBef>
              <a:spcPct val="0"/>
            </a:spcBef>
            <a:spcAft>
              <a:spcPct val="35000"/>
            </a:spcAft>
            <a:buNone/>
          </a:pPr>
          <a:r>
            <a:rPr lang="en-US" sz="2000" kern="1200" dirty="0"/>
            <a:t>Epochs          60</a:t>
          </a:r>
        </a:p>
      </dsp:txBody>
      <dsp:txXfrm>
        <a:off x="126070" y="1677264"/>
        <a:ext cx="1855022" cy="4041139"/>
      </dsp:txXfrm>
    </dsp:sp>
    <dsp:sp modelId="{E0D15CA3-C781-4A64-9962-1C124FA9E5C8}">
      <dsp:nvSpPr>
        <dsp:cNvPr id="0" name=""/>
        <dsp:cNvSpPr/>
      </dsp:nvSpPr>
      <dsp:spPr>
        <a:xfrm>
          <a:off x="2171071" y="1618495"/>
          <a:ext cx="1970446" cy="41605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Test (2) </a:t>
          </a:r>
        </a:p>
        <a:p>
          <a:pPr marL="0" lvl="0" indent="0" algn="ctr" defTabSz="889000">
            <a:lnSpc>
              <a:spcPct val="90000"/>
            </a:lnSpc>
            <a:spcBef>
              <a:spcPct val="0"/>
            </a:spcBef>
            <a:spcAft>
              <a:spcPct val="35000"/>
            </a:spcAft>
            <a:buNone/>
          </a:pPr>
          <a:r>
            <a:rPr lang="en-US" sz="2000" kern="1200" dirty="0">
              <a:solidFill>
                <a:schemeClr val="tx1"/>
              </a:solidFill>
            </a:rPr>
            <a:t>Layers: 4           </a:t>
          </a:r>
        </a:p>
        <a:p>
          <a:pPr marL="0" lvl="0" indent="0" algn="ctr" defTabSz="889000">
            <a:lnSpc>
              <a:spcPct val="90000"/>
            </a:lnSpc>
            <a:spcBef>
              <a:spcPct val="0"/>
            </a:spcBef>
            <a:spcAft>
              <a:spcPct val="35000"/>
            </a:spcAft>
            <a:buNone/>
          </a:pPr>
          <a:r>
            <a:rPr lang="en-US" sz="2000" kern="1200" dirty="0">
              <a:solidFill>
                <a:schemeClr val="tx1"/>
              </a:solidFill>
            </a:rPr>
            <a:t>Neurons  [2,4,8,16]</a:t>
          </a:r>
        </a:p>
        <a:p>
          <a:pPr marL="0" lvl="0" indent="0" algn="ctr" defTabSz="889000">
            <a:lnSpc>
              <a:spcPct val="90000"/>
            </a:lnSpc>
            <a:spcBef>
              <a:spcPct val="0"/>
            </a:spcBef>
            <a:spcAft>
              <a:spcPct val="35000"/>
            </a:spcAft>
            <a:buNone/>
          </a:pPr>
          <a:endParaRPr lang="en-US" sz="2000" kern="1200" dirty="0">
            <a:solidFill>
              <a:schemeClr val="tx1"/>
            </a:solidFill>
          </a:endParaRPr>
        </a:p>
        <a:p>
          <a:pPr marL="0" lvl="0" indent="0" algn="ctr" defTabSz="889000">
            <a:lnSpc>
              <a:spcPct val="90000"/>
            </a:lnSpc>
            <a:spcBef>
              <a:spcPct val="0"/>
            </a:spcBef>
            <a:spcAft>
              <a:spcPct val="35000"/>
            </a:spcAft>
            <a:buNone/>
          </a:pPr>
          <a:endParaRPr lang="en-US" sz="2000" kern="1200" dirty="0">
            <a:solidFill>
              <a:schemeClr val="tx1"/>
            </a:solidFill>
          </a:endParaRPr>
        </a:p>
        <a:p>
          <a:pPr marL="0" lvl="0" indent="0" algn="ctr" defTabSz="889000">
            <a:lnSpc>
              <a:spcPct val="90000"/>
            </a:lnSpc>
            <a:spcBef>
              <a:spcPct val="0"/>
            </a:spcBef>
            <a:spcAft>
              <a:spcPct val="35000"/>
            </a:spcAft>
            <a:buNone/>
          </a:pPr>
          <a:r>
            <a:rPr lang="en-US" sz="2000" kern="1200" dirty="0">
              <a:solidFill>
                <a:schemeClr val="tx1"/>
              </a:solidFill>
            </a:rPr>
            <a:t>Random State  100</a:t>
          </a:r>
        </a:p>
        <a:p>
          <a:pPr marL="0" lvl="0" indent="0" algn="ctr" defTabSz="889000">
            <a:lnSpc>
              <a:spcPct val="90000"/>
            </a:lnSpc>
            <a:spcBef>
              <a:spcPct val="0"/>
            </a:spcBef>
            <a:spcAft>
              <a:spcPct val="35000"/>
            </a:spcAft>
            <a:buNone/>
          </a:pPr>
          <a:r>
            <a:rPr lang="en-US" sz="2000" kern="1200" dirty="0">
              <a:solidFill>
                <a:schemeClr val="tx1"/>
              </a:solidFill>
            </a:rPr>
            <a:t>Epochs          150</a:t>
          </a:r>
        </a:p>
      </dsp:txBody>
      <dsp:txXfrm>
        <a:off x="2228783" y="1676207"/>
        <a:ext cx="1855022" cy="4045110"/>
      </dsp:txXfrm>
    </dsp:sp>
    <dsp:sp modelId="{194D146F-F229-49A1-ADBE-56BEB70D48D6}">
      <dsp:nvSpPr>
        <dsp:cNvPr id="0" name=""/>
        <dsp:cNvSpPr/>
      </dsp:nvSpPr>
      <dsp:spPr>
        <a:xfrm>
          <a:off x="4244148" y="847291"/>
          <a:ext cx="4055144" cy="667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SGD</a:t>
          </a:r>
        </a:p>
      </dsp:txBody>
      <dsp:txXfrm>
        <a:off x="4263689" y="866832"/>
        <a:ext cx="4016062" cy="628108"/>
      </dsp:txXfrm>
    </dsp:sp>
    <dsp:sp modelId="{A78C01AE-3B05-47D5-A5E0-EF2F51EF6B49}">
      <dsp:nvSpPr>
        <dsp:cNvPr id="0" name=""/>
        <dsp:cNvSpPr/>
      </dsp:nvSpPr>
      <dsp:spPr>
        <a:xfrm>
          <a:off x="4248944" y="1618495"/>
          <a:ext cx="1970446" cy="41605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Test (1) </a:t>
          </a:r>
        </a:p>
        <a:p>
          <a:pPr marL="0" lvl="0" indent="0" algn="ctr" defTabSz="889000">
            <a:lnSpc>
              <a:spcPct val="90000"/>
            </a:lnSpc>
            <a:spcBef>
              <a:spcPct val="0"/>
            </a:spcBef>
            <a:spcAft>
              <a:spcPct val="35000"/>
            </a:spcAft>
            <a:buNone/>
          </a:pPr>
          <a:r>
            <a:rPr lang="en-US" sz="2000" kern="1200" dirty="0"/>
            <a:t>Layers: 4 </a:t>
          </a:r>
        </a:p>
        <a:p>
          <a:pPr marL="0" lvl="0" indent="0" algn="ctr" defTabSz="889000">
            <a:lnSpc>
              <a:spcPct val="90000"/>
            </a:lnSpc>
            <a:spcBef>
              <a:spcPct val="0"/>
            </a:spcBef>
            <a:spcAft>
              <a:spcPct val="35000"/>
            </a:spcAft>
            <a:buNone/>
          </a:pPr>
          <a:r>
            <a:rPr lang="en-US" sz="2000" kern="1200" dirty="0"/>
            <a:t>Neurons  [2,4,8,16]</a:t>
          </a:r>
        </a:p>
        <a:p>
          <a:pPr marL="0" lvl="0" indent="0" algn="ctr" defTabSz="889000">
            <a:lnSpc>
              <a:spcPct val="90000"/>
            </a:lnSpc>
            <a:spcBef>
              <a:spcPct val="0"/>
            </a:spcBef>
            <a:spcAft>
              <a:spcPct val="35000"/>
            </a:spcAft>
            <a:buNone/>
          </a:pPr>
          <a:r>
            <a:rPr lang="en-US" sz="2000" kern="1200" dirty="0"/>
            <a:t>Init Learn Rate 0.04</a:t>
          </a:r>
        </a:p>
        <a:p>
          <a:pPr marL="0" lvl="0" indent="0" algn="ctr" defTabSz="889000">
            <a:lnSpc>
              <a:spcPct val="90000"/>
            </a:lnSpc>
            <a:spcBef>
              <a:spcPct val="0"/>
            </a:spcBef>
            <a:spcAft>
              <a:spcPct val="35000"/>
            </a:spcAft>
            <a:buNone/>
          </a:pPr>
          <a:r>
            <a:rPr lang="en-US" sz="2000" kern="1200" dirty="0"/>
            <a:t>Random State  150</a:t>
          </a:r>
        </a:p>
        <a:p>
          <a:pPr marL="0" lvl="0" indent="0" algn="ctr" defTabSz="889000">
            <a:lnSpc>
              <a:spcPct val="90000"/>
            </a:lnSpc>
            <a:spcBef>
              <a:spcPct val="0"/>
            </a:spcBef>
            <a:spcAft>
              <a:spcPct val="35000"/>
            </a:spcAft>
            <a:buNone/>
          </a:pPr>
          <a:r>
            <a:rPr lang="en-US" sz="2000" kern="1200" dirty="0"/>
            <a:t>Epochs          350</a:t>
          </a:r>
        </a:p>
        <a:p>
          <a:pPr marL="0" lvl="0" indent="0" algn="ctr" defTabSz="889000">
            <a:lnSpc>
              <a:spcPct val="90000"/>
            </a:lnSpc>
            <a:spcBef>
              <a:spcPct val="0"/>
            </a:spcBef>
            <a:spcAft>
              <a:spcPct val="35000"/>
            </a:spcAft>
            <a:buNone/>
          </a:pPr>
          <a:r>
            <a:rPr lang="en-US" sz="2000" kern="1200" dirty="0"/>
            <a:t>Momentum  0.3</a:t>
          </a:r>
          <a:endParaRPr lang="en-US" sz="2000" kern="1200" dirty="0">
            <a:solidFill>
              <a:schemeClr val="bg1"/>
            </a:solidFill>
          </a:endParaRPr>
        </a:p>
      </dsp:txBody>
      <dsp:txXfrm>
        <a:off x="4306656" y="1676207"/>
        <a:ext cx="1855022" cy="4045110"/>
      </dsp:txXfrm>
    </dsp:sp>
    <dsp:sp modelId="{524B8104-880B-4BE0-9CC5-D135AD90168E}">
      <dsp:nvSpPr>
        <dsp:cNvPr id="0" name=""/>
        <dsp:cNvSpPr/>
      </dsp:nvSpPr>
      <dsp:spPr>
        <a:xfrm>
          <a:off x="6301747" y="1618495"/>
          <a:ext cx="1970446" cy="41605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Test (2) </a:t>
          </a:r>
        </a:p>
        <a:p>
          <a:pPr marL="0" lvl="0" indent="0" algn="ctr" defTabSz="889000">
            <a:lnSpc>
              <a:spcPct val="90000"/>
            </a:lnSpc>
            <a:spcBef>
              <a:spcPct val="0"/>
            </a:spcBef>
            <a:spcAft>
              <a:spcPct val="35000"/>
            </a:spcAft>
            <a:buNone/>
          </a:pPr>
          <a:r>
            <a:rPr lang="en-US" sz="2000" kern="1200" dirty="0">
              <a:solidFill>
                <a:schemeClr val="tx1"/>
              </a:solidFill>
            </a:rPr>
            <a:t>Layers: 5</a:t>
          </a:r>
        </a:p>
        <a:p>
          <a:pPr marL="0" lvl="0" indent="0" algn="ctr" defTabSz="889000">
            <a:lnSpc>
              <a:spcPct val="90000"/>
            </a:lnSpc>
            <a:spcBef>
              <a:spcPct val="0"/>
            </a:spcBef>
            <a:spcAft>
              <a:spcPct val="35000"/>
            </a:spcAft>
            <a:buNone/>
          </a:pPr>
          <a:r>
            <a:rPr lang="en-US" sz="2000" kern="1200" dirty="0">
              <a:solidFill>
                <a:schemeClr val="tx1"/>
              </a:solidFill>
            </a:rPr>
            <a:t>Neurons  </a:t>
          </a:r>
          <a:r>
            <a:rPr lang="en-US" sz="1800" kern="1200" dirty="0">
              <a:solidFill>
                <a:schemeClr val="tx1"/>
              </a:solidFill>
            </a:rPr>
            <a:t>[8,16,32,64,128]</a:t>
          </a:r>
        </a:p>
        <a:p>
          <a:pPr marL="0" lvl="0" indent="0" algn="ctr" defTabSz="889000">
            <a:lnSpc>
              <a:spcPct val="90000"/>
            </a:lnSpc>
            <a:spcBef>
              <a:spcPct val="0"/>
            </a:spcBef>
            <a:spcAft>
              <a:spcPct val="35000"/>
            </a:spcAft>
            <a:buNone/>
          </a:pPr>
          <a:endParaRPr lang="en-US" sz="2000" kern="1200" dirty="0">
            <a:solidFill>
              <a:schemeClr val="tx1"/>
            </a:solidFill>
          </a:endParaRPr>
        </a:p>
        <a:p>
          <a:pPr marL="0" lvl="0" indent="0" algn="ctr" defTabSz="889000">
            <a:lnSpc>
              <a:spcPct val="90000"/>
            </a:lnSpc>
            <a:spcBef>
              <a:spcPct val="0"/>
            </a:spcBef>
            <a:spcAft>
              <a:spcPct val="35000"/>
            </a:spcAft>
            <a:buNone/>
          </a:pPr>
          <a:r>
            <a:rPr lang="en-US" sz="2000" kern="1200" dirty="0">
              <a:solidFill>
                <a:schemeClr val="tx1"/>
              </a:solidFill>
            </a:rPr>
            <a:t>                       </a:t>
          </a:r>
        </a:p>
        <a:p>
          <a:pPr marL="0" lvl="0" indent="0" algn="ctr" defTabSz="889000">
            <a:lnSpc>
              <a:spcPct val="90000"/>
            </a:lnSpc>
            <a:spcBef>
              <a:spcPct val="0"/>
            </a:spcBef>
            <a:spcAft>
              <a:spcPct val="35000"/>
            </a:spcAft>
            <a:buNone/>
          </a:pPr>
          <a:r>
            <a:rPr lang="en-US" sz="2000" kern="1200" dirty="0">
              <a:solidFill>
                <a:schemeClr val="tx1"/>
              </a:solidFill>
            </a:rPr>
            <a:t>Random State  100</a:t>
          </a:r>
        </a:p>
        <a:p>
          <a:pPr marL="0" lvl="0" indent="0" algn="ctr" defTabSz="889000">
            <a:lnSpc>
              <a:spcPct val="90000"/>
            </a:lnSpc>
            <a:spcBef>
              <a:spcPct val="0"/>
            </a:spcBef>
            <a:spcAft>
              <a:spcPct val="35000"/>
            </a:spcAft>
            <a:buNone/>
          </a:pPr>
          <a:r>
            <a:rPr lang="en-US" sz="2000" kern="1200" dirty="0">
              <a:solidFill>
                <a:schemeClr val="tx1"/>
              </a:solidFill>
            </a:rPr>
            <a:t>Epochs          100</a:t>
          </a:r>
        </a:p>
        <a:p>
          <a:pPr marL="0" lvl="0" indent="0" algn="ctr" defTabSz="889000">
            <a:lnSpc>
              <a:spcPct val="90000"/>
            </a:lnSpc>
            <a:spcBef>
              <a:spcPct val="0"/>
            </a:spcBef>
            <a:spcAft>
              <a:spcPct val="35000"/>
            </a:spcAft>
            <a:buNone/>
          </a:pPr>
          <a:r>
            <a:rPr lang="en-US" sz="2000" kern="1200" dirty="0">
              <a:solidFill>
                <a:schemeClr val="tx1"/>
              </a:solidFill>
            </a:rPr>
            <a:t>Momentum  0.1</a:t>
          </a:r>
        </a:p>
      </dsp:txBody>
      <dsp:txXfrm>
        <a:off x="6359459" y="1676207"/>
        <a:ext cx="1855022" cy="4045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971FE-A50C-459C-BDB2-889075954D7A}">
      <dsp:nvSpPr>
        <dsp:cNvPr id="0" name=""/>
        <dsp:cNvSpPr/>
      </dsp:nvSpPr>
      <dsp:spPr>
        <a:xfrm>
          <a:off x="1471748" y="2821689"/>
          <a:ext cx="2004458" cy="83788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Decision Tree</a:t>
          </a:r>
        </a:p>
      </dsp:txBody>
      <dsp:txXfrm>
        <a:off x="1496289" y="2846230"/>
        <a:ext cx="1955376" cy="788804"/>
      </dsp:txXfrm>
    </dsp:sp>
    <dsp:sp modelId="{A07CDB88-7495-4E6E-9330-0E17AC5C4880}">
      <dsp:nvSpPr>
        <dsp:cNvPr id="0" name=""/>
        <dsp:cNvSpPr/>
      </dsp:nvSpPr>
      <dsp:spPr>
        <a:xfrm rot="17520131">
          <a:off x="2916761" y="2399619"/>
          <a:ext cx="1789199" cy="23136"/>
        </a:xfrm>
        <a:custGeom>
          <a:avLst/>
          <a:gdLst/>
          <a:ahLst/>
          <a:cxnLst/>
          <a:rect l="0" t="0" r="0" b="0"/>
          <a:pathLst>
            <a:path>
              <a:moveTo>
                <a:pt x="0" y="11568"/>
              </a:moveTo>
              <a:lnTo>
                <a:pt x="1789199" y="115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66631" y="2366457"/>
        <a:ext cx="89459" cy="89459"/>
      </dsp:txXfrm>
    </dsp:sp>
    <dsp:sp modelId="{BE401CC4-8EBF-434A-82C8-D2606560A352}">
      <dsp:nvSpPr>
        <dsp:cNvPr id="0" name=""/>
        <dsp:cNvSpPr/>
      </dsp:nvSpPr>
      <dsp:spPr>
        <a:xfrm>
          <a:off x="4146515" y="1162798"/>
          <a:ext cx="1675772" cy="83788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Gini Index</a:t>
          </a:r>
        </a:p>
      </dsp:txBody>
      <dsp:txXfrm>
        <a:off x="4171056" y="1187339"/>
        <a:ext cx="1626690" cy="788804"/>
      </dsp:txXfrm>
    </dsp:sp>
    <dsp:sp modelId="{39DD6B09-60F0-4238-AE9B-AA47DD2FF8C4}">
      <dsp:nvSpPr>
        <dsp:cNvPr id="0" name=""/>
        <dsp:cNvSpPr/>
      </dsp:nvSpPr>
      <dsp:spPr>
        <a:xfrm rot="18521577">
          <a:off x="5621320" y="1151727"/>
          <a:ext cx="1072242" cy="23136"/>
        </a:xfrm>
        <a:custGeom>
          <a:avLst/>
          <a:gdLst/>
          <a:ahLst/>
          <a:cxnLst/>
          <a:rect l="0" t="0" r="0" b="0"/>
          <a:pathLst>
            <a:path>
              <a:moveTo>
                <a:pt x="0" y="11568"/>
              </a:moveTo>
              <a:lnTo>
                <a:pt x="1072242" y="115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130636" y="1136489"/>
        <a:ext cx="53612" cy="53612"/>
      </dsp:txXfrm>
    </dsp:sp>
    <dsp:sp modelId="{D8FE04EC-3FE3-4CB1-A004-9CCECA43D0D7}">
      <dsp:nvSpPr>
        <dsp:cNvPr id="0" name=""/>
        <dsp:cNvSpPr/>
      </dsp:nvSpPr>
      <dsp:spPr>
        <a:xfrm>
          <a:off x="6492596" y="4392"/>
          <a:ext cx="3303751" cy="148091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kern="1200" dirty="0"/>
            <a:t>Random State: 75-Test / 100 Gini</a:t>
          </a:r>
        </a:p>
        <a:p>
          <a:pPr marL="0" lvl="0" indent="0" algn="ctr" defTabSz="711200">
            <a:lnSpc>
              <a:spcPct val="90000"/>
            </a:lnSpc>
            <a:spcBef>
              <a:spcPct val="0"/>
            </a:spcBef>
            <a:spcAft>
              <a:spcPct val="35000"/>
            </a:spcAft>
            <a:buFont typeface="Arial" panose="020B0604020202020204" pitchFamily="34" charset="0"/>
            <a:buNone/>
          </a:pPr>
          <a:r>
            <a:rPr lang="en-US" sz="1600" kern="1200" dirty="0"/>
            <a:t>Min Leaf Samples: 2</a:t>
          </a:r>
        </a:p>
        <a:p>
          <a:pPr marL="0" lvl="0" indent="0" algn="ctr" defTabSz="711200">
            <a:lnSpc>
              <a:spcPct val="90000"/>
            </a:lnSpc>
            <a:spcBef>
              <a:spcPct val="0"/>
            </a:spcBef>
            <a:spcAft>
              <a:spcPct val="35000"/>
            </a:spcAft>
            <a:buFont typeface="Arial" panose="020B0604020202020204" pitchFamily="34" charset="0"/>
            <a:buNone/>
          </a:pPr>
          <a:r>
            <a:rPr lang="en-US" sz="1600" kern="1200" dirty="0"/>
            <a:t>Min Sample Split: 3</a:t>
          </a:r>
        </a:p>
        <a:p>
          <a:pPr marL="0" lvl="0" indent="0" algn="ctr" defTabSz="711200">
            <a:lnSpc>
              <a:spcPct val="90000"/>
            </a:lnSpc>
            <a:spcBef>
              <a:spcPct val="0"/>
            </a:spcBef>
            <a:spcAft>
              <a:spcPct val="35000"/>
            </a:spcAft>
            <a:buFont typeface="Arial" panose="020B0604020202020204" pitchFamily="34" charset="0"/>
            <a:buNone/>
          </a:pPr>
          <a:r>
            <a:rPr lang="en-US" sz="1600" kern="1200" dirty="0"/>
            <a:t>Max Depth: 3</a:t>
          </a:r>
        </a:p>
        <a:p>
          <a:pPr marL="0" lvl="0" indent="0" algn="ctr" defTabSz="711200">
            <a:lnSpc>
              <a:spcPct val="90000"/>
            </a:lnSpc>
            <a:spcBef>
              <a:spcPct val="0"/>
            </a:spcBef>
            <a:spcAft>
              <a:spcPct val="35000"/>
            </a:spcAft>
            <a:buFont typeface="Arial" panose="020B0604020202020204" pitchFamily="34" charset="0"/>
            <a:buNone/>
          </a:pPr>
          <a:r>
            <a:rPr lang="en-US" sz="1600" kern="1200" dirty="0"/>
            <a:t>Test Size: 0.2</a:t>
          </a:r>
        </a:p>
      </dsp:txBody>
      <dsp:txXfrm>
        <a:off x="6535970" y="47766"/>
        <a:ext cx="3217003" cy="1394165"/>
      </dsp:txXfrm>
    </dsp:sp>
    <dsp:sp modelId="{AB218C50-E9A6-4455-9032-B74923AFA6C4}">
      <dsp:nvSpPr>
        <dsp:cNvPr id="0" name=""/>
        <dsp:cNvSpPr/>
      </dsp:nvSpPr>
      <dsp:spPr>
        <a:xfrm rot="3009410">
          <a:off x="5634326" y="1971822"/>
          <a:ext cx="1046232" cy="23136"/>
        </a:xfrm>
        <a:custGeom>
          <a:avLst/>
          <a:gdLst/>
          <a:ahLst/>
          <a:cxnLst/>
          <a:rect l="0" t="0" r="0" b="0"/>
          <a:pathLst>
            <a:path>
              <a:moveTo>
                <a:pt x="0" y="11568"/>
              </a:moveTo>
              <a:lnTo>
                <a:pt x="1046232" y="115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131286" y="1957235"/>
        <a:ext cx="52311" cy="52311"/>
      </dsp:txXfrm>
    </dsp:sp>
    <dsp:sp modelId="{A53CA851-306C-4977-9CEF-C00D81D238C1}">
      <dsp:nvSpPr>
        <dsp:cNvPr id="0" name=""/>
        <dsp:cNvSpPr/>
      </dsp:nvSpPr>
      <dsp:spPr>
        <a:xfrm>
          <a:off x="6492596" y="1610988"/>
          <a:ext cx="3303751" cy="15481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Random State: 200-Test / 200 Gini</a:t>
          </a:r>
        </a:p>
        <a:p>
          <a:pPr marL="0" lvl="0" indent="0" algn="ctr" defTabSz="711200">
            <a:lnSpc>
              <a:spcPct val="90000"/>
            </a:lnSpc>
            <a:spcBef>
              <a:spcPct val="0"/>
            </a:spcBef>
            <a:spcAft>
              <a:spcPct val="35000"/>
            </a:spcAft>
            <a:buNone/>
          </a:pPr>
          <a:r>
            <a:rPr lang="en-US" sz="1600" kern="1200" dirty="0">
              <a:solidFill>
                <a:schemeClr val="tx1"/>
              </a:solidFill>
            </a:rPr>
            <a:t>Min Leaf Samples: 4</a:t>
          </a:r>
        </a:p>
        <a:p>
          <a:pPr marL="0" lvl="0" indent="0" algn="ctr" defTabSz="711200">
            <a:lnSpc>
              <a:spcPct val="90000"/>
            </a:lnSpc>
            <a:spcBef>
              <a:spcPct val="0"/>
            </a:spcBef>
            <a:spcAft>
              <a:spcPct val="35000"/>
            </a:spcAft>
            <a:buNone/>
          </a:pPr>
          <a:r>
            <a:rPr lang="en-US" sz="1600" kern="1200" dirty="0">
              <a:solidFill>
                <a:schemeClr val="tx1"/>
              </a:solidFill>
            </a:rPr>
            <a:t>Max Depth: 4</a:t>
          </a:r>
        </a:p>
        <a:p>
          <a:pPr marL="0" lvl="0" indent="0" algn="ctr" defTabSz="711200">
            <a:lnSpc>
              <a:spcPct val="90000"/>
            </a:lnSpc>
            <a:spcBef>
              <a:spcPct val="0"/>
            </a:spcBef>
            <a:spcAft>
              <a:spcPct val="35000"/>
            </a:spcAft>
            <a:buNone/>
          </a:pPr>
          <a:r>
            <a:rPr lang="en-US" sz="1600" kern="1200" dirty="0">
              <a:solidFill>
                <a:schemeClr val="tx1"/>
              </a:solidFill>
            </a:rPr>
            <a:t>Test Size: 0.3</a:t>
          </a:r>
        </a:p>
      </dsp:txBody>
      <dsp:txXfrm>
        <a:off x="6537938" y="1656330"/>
        <a:ext cx="3213067" cy="1457419"/>
      </dsp:txXfrm>
    </dsp:sp>
    <dsp:sp modelId="{C7941F6A-148B-4EE6-A99B-5322ED02BCCB}">
      <dsp:nvSpPr>
        <dsp:cNvPr id="0" name=""/>
        <dsp:cNvSpPr/>
      </dsp:nvSpPr>
      <dsp:spPr>
        <a:xfrm rot="4079869">
          <a:off x="2916761" y="4058510"/>
          <a:ext cx="1789199" cy="23136"/>
        </a:xfrm>
        <a:custGeom>
          <a:avLst/>
          <a:gdLst/>
          <a:ahLst/>
          <a:cxnLst/>
          <a:rect l="0" t="0" r="0" b="0"/>
          <a:pathLst>
            <a:path>
              <a:moveTo>
                <a:pt x="0" y="11568"/>
              </a:moveTo>
              <a:lnTo>
                <a:pt x="1789199" y="115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766631" y="4025348"/>
        <a:ext cx="89459" cy="89459"/>
      </dsp:txXfrm>
    </dsp:sp>
    <dsp:sp modelId="{4C198820-A455-40D9-A4F5-127BE52E438F}">
      <dsp:nvSpPr>
        <dsp:cNvPr id="0" name=""/>
        <dsp:cNvSpPr/>
      </dsp:nvSpPr>
      <dsp:spPr>
        <a:xfrm>
          <a:off x="4146515" y="4480580"/>
          <a:ext cx="1675772" cy="83788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Entropy</a:t>
          </a:r>
        </a:p>
      </dsp:txBody>
      <dsp:txXfrm>
        <a:off x="4171056" y="4505121"/>
        <a:ext cx="1626690" cy="788804"/>
      </dsp:txXfrm>
    </dsp:sp>
    <dsp:sp modelId="{E37DECFF-EADB-44C6-9A50-F976B50567BF}">
      <dsp:nvSpPr>
        <dsp:cNvPr id="0" name=""/>
        <dsp:cNvSpPr/>
      </dsp:nvSpPr>
      <dsp:spPr>
        <a:xfrm rot="18608356">
          <a:off x="5637539" y="4490500"/>
          <a:ext cx="1039806" cy="23136"/>
        </a:xfrm>
        <a:custGeom>
          <a:avLst/>
          <a:gdLst/>
          <a:ahLst/>
          <a:cxnLst/>
          <a:rect l="0" t="0" r="0" b="0"/>
          <a:pathLst>
            <a:path>
              <a:moveTo>
                <a:pt x="0" y="11568"/>
              </a:moveTo>
              <a:lnTo>
                <a:pt x="1039806" y="115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131447" y="4476073"/>
        <a:ext cx="51990" cy="51990"/>
      </dsp:txXfrm>
    </dsp:sp>
    <dsp:sp modelId="{FD34BC7B-06FD-4B0A-8341-DA05DB6E0268}">
      <dsp:nvSpPr>
        <dsp:cNvPr id="0" name=""/>
        <dsp:cNvSpPr/>
      </dsp:nvSpPr>
      <dsp:spPr>
        <a:xfrm>
          <a:off x="6492596" y="3284774"/>
          <a:ext cx="3300031" cy="16396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Random State: 75-Test / 175 Ent.</a:t>
          </a:r>
        </a:p>
        <a:p>
          <a:pPr marL="0" lvl="0" indent="0" algn="ctr" defTabSz="711200">
            <a:lnSpc>
              <a:spcPct val="90000"/>
            </a:lnSpc>
            <a:spcBef>
              <a:spcPct val="0"/>
            </a:spcBef>
            <a:spcAft>
              <a:spcPct val="35000"/>
            </a:spcAft>
            <a:buNone/>
          </a:pPr>
          <a:r>
            <a:rPr lang="en-US" sz="1600" kern="1200" dirty="0"/>
            <a:t>Min Leaf Samples: 2</a:t>
          </a:r>
        </a:p>
        <a:p>
          <a:pPr marL="0" lvl="0" indent="0" algn="ctr" defTabSz="711200">
            <a:lnSpc>
              <a:spcPct val="90000"/>
            </a:lnSpc>
            <a:spcBef>
              <a:spcPct val="0"/>
            </a:spcBef>
            <a:spcAft>
              <a:spcPct val="35000"/>
            </a:spcAft>
            <a:buNone/>
          </a:pPr>
          <a:r>
            <a:rPr lang="en-US" sz="1600" kern="1200" dirty="0"/>
            <a:t>Min Sample Split: 3</a:t>
          </a:r>
        </a:p>
        <a:p>
          <a:pPr marL="0" lvl="0" indent="0" algn="ctr" defTabSz="711200">
            <a:lnSpc>
              <a:spcPct val="90000"/>
            </a:lnSpc>
            <a:spcBef>
              <a:spcPct val="0"/>
            </a:spcBef>
            <a:spcAft>
              <a:spcPct val="35000"/>
            </a:spcAft>
            <a:buNone/>
          </a:pPr>
          <a:r>
            <a:rPr lang="en-US" sz="1600" kern="1200" dirty="0"/>
            <a:t>Max Depth: 3</a:t>
          </a:r>
        </a:p>
        <a:p>
          <a:pPr marL="0" lvl="0" indent="0" algn="ctr" defTabSz="711200">
            <a:lnSpc>
              <a:spcPct val="90000"/>
            </a:lnSpc>
            <a:spcBef>
              <a:spcPct val="0"/>
            </a:spcBef>
            <a:spcAft>
              <a:spcPct val="35000"/>
            </a:spcAft>
            <a:buNone/>
          </a:pPr>
          <a:r>
            <a:rPr lang="en-US" sz="1600" kern="1200" dirty="0"/>
            <a:t>Test Size: 0.2</a:t>
          </a:r>
        </a:p>
      </dsp:txBody>
      <dsp:txXfrm>
        <a:off x="6540620" y="3332798"/>
        <a:ext cx="3203983" cy="1543628"/>
      </dsp:txXfrm>
    </dsp:sp>
    <dsp:sp modelId="{2882C25E-DA8F-4920-BB3A-25F65E44A235}">
      <dsp:nvSpPr>
        <dsp:cNvPr id="0" name=""/>
        <dsp:cNvSpPr/>
      </dsp:nvSpPr>
      <dsp:spPr>
        <a:xfrm rot="3167213">
          <a:off x="5603267" y="5329295"/>
          <a:ext cx="1108348" cy="23136"/>
        </a:xfrm>
        <a:custGeom>
          <a:avLst/>
          <a:gdLst/>
          <a:ahLst/>
          <a:cxnLst/>
          <a:rect l="0" t="0" r="0" b="0"/>
          <a:pathLst>
            <a:path>
              <a:moveTo>
                <a:pt x="0" y="11568"/>
              </a:moveTo>
              <a:lnTo>
                <a:pt x="1108348" y="115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129733" y="5313154"/>
        <a:ext cx="55417" cy="55417"/>
      </dsp:txXfrm>
    </dsp:sp>
    <dsp:sp modelId="{3E953BEF-3B03-4619-9F5C-1ABD8552163C}">
      <dsp:nvSpPr>
        <dsp:cNvPr id="0" name=""/>
        <dsp:cNvSpPr/>
      </dsp:nvSpPr>
      <dsp:spPr>
        <a:xfrm>
          <a:off x="6492596" y="5050133"/>
          <a:ext cx="3305460" cy="14641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Random State: 200-Test / 200 Ent.</a:t>
          </a:r>
        </a:p>
        <a:p>
          <a:pPr marL="0" lvl="0" indent="0" algn="ctr" defTabSz="711200">
            <a:lnSpc>
              <a:spcPct val="90000"/>
            </a:lnSpc>
            <a:spcBef>
              <a:spcPct val="0"/>
            </a:spcBef>
            <a:spcAft>
              <a:spcPct val="35000"/>
            </a:spcAft>
            <a:buNone/>
          </a:pPr>
          <a:r>
            <a:rPr lang="en-US" sz="1600" kern="1200" dirty="0">
              <a:solidFill>
                <a:schemeClr val="tx1"/>
              </a:solidFill>
            </a:rPr>
            <a:t>Min Leaf Samples: 4</a:t>
          </a:r>
        </a:p>
        <a:p>
          <a:pPr marL="0" lvl="0" indent="0" algn="ctr" defTabSz="711200">
            <a:lnSpc>
              <a:spcPct val="90000"/>
            </a:lnSpc>
            <a:spcBef>
              <a:spcPct val="0"/>
            </a:spcBef>
            <a:spcAft>
              <a:spcPct val="35000"/>
            </a:spcAft>
            <a:buNone/>
          </a:pPr>
          <a:r>
            <a:rPr lang="en-US" sz="1600" kern="1200" dirty="0">
              <a:solidFill>
                <a:schemeClr val="tx1"/>
              </a:solidFill>
            </a:rPr>
            <a:t>Max Depth: 4</a:t>
          </a:r>
        </a:p>
        <a:p>
          <a:pPr marL="0" lvl="0" indent="0" algn="ctr" defTabSz="711200">
            <a:lnSpc>
              <a:spcPct val="90000"/>
            </a:lnSpc>
            <a:spcBef>
              <a:spcPct val="0"/>
            </a:spcBef>
            <a:spcAft>
              <a:spcPct val="35000"/>
            </a:spcAft>
            <a:buNone/>
          </a:pPr>
          <a:r>
            <a:rPr lang="en-US" sz="1600" kern="1200" dirty="0">
              <a:solidFill>
                <a:schemeClr val="tx1"/>
              </a:solidFill>
            </a:rPr>
            <a:t>Test Size: 0.3</a:t>
          </a:r>
          <a:endParaRPr lang="en-US" sz="1600" kern="1200" dirty="0"/>
        </a:p>
      </dsp:txBody>
      <dsp:txXfrm>
        <a:off x="6535479" y="5093016"/>
        <a:ext cx="3219694" cy="137837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CD5F5-71BC-4586-8427-E3B9627EF22C}" type="datetimeFigureOut">
              <a:rPr lang="en-US" smtClean="0"/>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C9DD0F-186E-4037-AD31-8D2D8F4840F9}" type="slidenum">
              <a:rPr lang="en-US" smtClean="0"/>
              <a:t>‹#›</a:t>
            </a:fld>
            <a:endParaRPr lang="en-US"/>
          </a:p>
        </p:txBody>
      </p:sp>
    </p:spTree>
    <p:extLst>
      <p:ext uri="{BB962C8B-B14F-4D97-AF65-F5344CB8AC3E}">
        <p14:creationId xmlns:p14="http://schemas.microsoft.com/office/powerpoint/2010/main" val="368086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86C9DD0F-186E-4037-AD31-8D2D8F4840F9}" type="slidenum">
              <a:rPr lang="en-US" smtClean="0"/>
              <a:t>1</a:t>
            </a:fld>
            <a:endParaRPr lang="en-US"/>
          </a:p>
        </p:txBody>
      </p:sp>
    </p:spTree>
    <p:extLst>
      <p:ext uri="{BB962C8B-B14F-4D97-AF65-F5344CB8AC3E}">
        <p14:creationId xmlns:p14="http://schemas.microsoft.com/office/powerpoint/2010/main" val="103502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slide overview of </a:t>
            </a:r>
            <a:r>
              <a:rPr lang="en-US" b="1" dirty="0"/>
              <a:t>efforts</a:t>
            </a:r>
            <a:r>
              <a:rPr lang="en-US" dirty="0"/>
              <a:t> (be specific: team member roles/parts, ...) </a:t>
            </a:r>
          </a:p>
        </p:txBody>
      </p:sp>
      <p:sp>
        <p:nvSpPr>
          <p:cNvPr id="4" name="Slide Number Placeholder 3"/>
          <p:cNvSpPr>
            <a:spLocks noGrp="1"/>
          </p:cNvSpPr>
          <p:nvPr>
            <p:ph type="sldNum" sz="quarter" idx="5"/>
          </p:nvPr>
        </p:nvSpPr>
        <p:spPr/>
        <p:txBody>
          <a:bodyPr/>
          <a:lstStyle/>
          <a:p>
            <a:fld id="{86C9DD0F-186E-4037-AD31-8D2D8F4840F9}" type="slidenum">
              <a:rPr lang="en-US" smtClean="0"/>
              <a:t>2</a:t>
            </a:fld>
            <a:endParaRPr lang="en-US"/>
          </a:p>
        </p:txBody>
      </p:sp>
    </p:spTree>
    <p:extLst>
      <p:ext uri="{BB962C8B-B14F-4D97-AF65-F5344CB8AC3E}">
        <p14:creationId xmlns:p14="http://schemas.microsoft.com/office/powerpoint/2010/main" val="298272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slide for </a:t>
            </a:r>
            <a:r>
              <a:rPr lang="en-US" b="1" dirty="0"/>
              <a:t>data</a:t>
            </a:r>
            <a:r>
              <a:rPr lang="en-US" dirty="0"/>
              <a:t> Description and Visualizations. Make sure to be clear on what is the dataset (1 sentence), number of records, labels (what they represent), important attributes and types etc. Mention what you did to the data if you did anything, e.g. eliminated columns or records, discretized attributes, used scaling, etc. </a:t>
            </a:r>
            <a:r>
              <a:rPr lang="en-US" u="sng" dirty="0">
                <a:effectLst/>
              </a:rPr>
              <a:t>Please refer to Project1 instructions and template for what type of visualization or plots you could have for the data you are using. </a:t>
            </a:r>
            <a:br>
              <a:rPr lang="en-US" dirty="0"/>
            </a:br>
            <a:r>
              <a:rPr lang="en-US" dirty="0"/>
              <a:t>- </a:t>
            </a:r>
            <a:r>
              <a:rPr lang="en-US" dirty="0">
                <a:effectLst/>
              </a:rPr>
              <a:t>It should be very clear what the data contains and what you are predicting, again brief succinct statements</a:t>
            </a:r>
          </a:p>
          <a:p>
            <a:endParaRPr lang="en-US" dirty="0"/>
          </a:p>
        </p:txBody>
      </p:sp>
      <p:sp>
        <p:nvSpPr>
          <p:cNvPr id="4" name="Slide Number Placeholder 3"/>
          <p:cNvSpPr>
            <a:spLocks noGrp="1"/>
          </p:cNvSpPr>
          <p:nvPr>
            <p:ph type="sldNum" sz="quarter" idx="5"/>
          </p:nvPr>
        </p:nvSpPr>
        <p:spPr/>
        <p:txBody>
          <a:bodyPr/>
          <a:lstStyle/>
          <a:p>
            <a:fld id="{86C9DD0F-186E-4037-AD31-8D2D8F4840F9}" type="slidenum">
              <a:rPr lang="en-US" smtClean="0"/>
              <a:t>3</a:t>
            </a:fld>
            <a:endParaRPr lang="en-US"/>
          </a:p>
        </p:txBody>
      </p:sp>
    </p:spTree>
    <p:extLst>
      <p:ext uri="{BB962C8B-B14F-4D97-AF65-F5344CB8AC3E}">
        <p14:creationId xmlns:p14="http://schemas.microsoft.com/office/powerpoint/2010/main" val="379379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1 slide with </a:t>
            </a:r>
            <a:r>
              <a:rPr lang="en-US" b="1" dirty="0"/>
              <a:t>decision tree and neural network</a:t>
            </a:r>
            <a:r>
              <a:rPr lang="en-US" dirty="0"/>
              <a:t>(s) summary: model “architecture(s)” or "configurations" you utilized and list of hyperparameters and values you explored. Model e.g. MLP, how many layers, neurons, etc. Hyperparameters to optimize: Number of Epochs, Learning Rate, Number of Neurons, Hidden Layers, … </a:t>
            </a:r>
          </a:p>
          <a:p>
            <a:pPr lvl="1">
              <a:buFont typeface="Arial" panose="020B0604020202020204" pitchFamily="34" charset="0"/>
              <a:buChar char="•"/>
            </a:pPr>
            <a:r>
              <a:rPr lang="en-US" dirty="0">
                <a:effectLst/>
              </a:rPr>
              <a:t>Here you do not show any results, but a list of the above for what your group did try</a:t>
            </a:r>
          </a:p>
          <a:p>
            <a:pPr lvl="1">
              <a:buFont typeface="Arial" panose="020B0604020202020204" pitchFamily="34" charset="0"/>
              <a:buChar char="•"/>
            </a:pPr>
            <a:r>
              <a:rPr lang="en-US" dirty="0">
                <a:effectLst/>
              </a:rPr>
              <a:t>If the values are too many, you could list a range of values or use a summary e.g. “5 values”</a:t>
            </a:r>
          </a:p>
          <a:p>
            <a:endParaRPr lang="en-US" dirty="0"/>
          </a:p>
        </p:txBody>
      </p:sp>
      <p:sp>
        <p:nvSpPr>
          <p:cNvPr id="4" name="Slide Number Placeholder 3"/>
          <p:cNvSpPr>
            <a:spLocks noGrp="1"/>
          </p:cNvSpPr>
          <p:nvPr>
            <p:ph type="sldNum" sz="quarter" idx="5"/>
          </p:nvPr>
        </p:nvSpPr>
        <p:spPr/>
        <p:txBody>
          <a:bodyPr/>
          <a:lstStyle/>
          <a:p>
            <a:fld id="{86C9DD0F-186E-4037-AD31-8D2D8F4840F9}" type="slidenum">
              <a:rPr lang="en-US" smtClean="0"/>
              <a:t>4</a:t>
            </a:fld>
            <a:endParaRPr lang="en-US"/>
          </a:p>
        </p:txBody>
      </p:sp>
    </p:spTree>
    <p:extLst>
      <p:ext uri="{BB962C8B-B14F-4D97-AF65-F5344CB8AC3E}">
        <p14:creationId xmlns:p14="http://schemas.microsoft.com/office/powerpoint/2010/main" val="381755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2 slides with </a:t>
            </a:r>
            <a:r>
              <a:rPr lang="en-US" b="1" dirty="0"/>
              <a:t>results from </a:t>
            </a:r>
            <a:r>
              <a:rPr lang="en-US" dirty="0"/>
              <a:t>neural network </a:t>
            </a:r>
            <a:r>
              <a:rPr lang="en-US" b="1" dirty="0"/>
              <a:t>experimentation </a:t>
            </a:r>
            <a:r>
              <a:rPr lang="en-US" dirty="0"/>
              <a:t>vs. decision tree result. Any results should be in tables and/or plots as applicable. </a:t>
            </a:r>
            <a:r>
              <a:rPr lang="en-US" dirty="0">
                <a:effectLst/>
              </a:rPr>
              <a:t>For example, if you add layers did accuracy increase? What happens when you train the network “more” (iterations / epochs)? …</a:t>
            </a:r>
          </a:p>
          <a:p>
            <a:pPr>
              <a:buFont typeface="Arial" panose="020B0604020202020204" pitchFamily="34" charset="0"/>
              <a:buChar char="•"/>
            </a:pPr>
            <a:r>
              <a:rPr lang="en-US" dirty="0">
                <a:effectLst/>
              </a:rPr>
              <a:t>These are just ideas, it is up to the group to show effort and creativity.</a:t>
            </a:r>
          </a:p>
          <a:p>
            <a:pPr>
              <a:buFont typeface="Arial" panose="020B0604020202020204" pitchFamily="34" charset="0"/>
              <a:buChar char="•"/>
            </a:pPr>
            <a:r>
              <a:rPr lang="en-US" dirty="0">
                <a:effectLst/>
              </a:rPr>
              <a:t>Remember, this needs to show thought and you must "tell a story", not simply show different results.</a:t>
            </a:r>
          </a:p>
          <a:p>
            <a:pPr>
              <a:buFont typeface="Arial" panose="020B0604020202020204" pitchFamily="34" charset="0"/>
              <a:buChar char="•"/>
            </a:pPr>
            <a:r>
              <a:rPr lang="en-US" dirty="0">
                <a:effectLst/>
              </a:rPr>
              <a:t>Other things you can state / make clear: did you report only accuracy or other metrics? a single train-test split (show percentages) OR cross validation? etc.</a:t>
            </a:r>
          </a:p>
          <a:p>
            <a:endParaRPr lang="en-US" dirty="0"/>
          </a:p>
        </p:txBody>
      </p:sp>
      <p:sp>
        <p:nvSpPr>
          <p:cNvPr id="4" name="Slide Number Placeholder 3"/>
          <p:cNvSpPr>
            <a:spLocks noGrp="1"/>
          </p:cNvSpPr>
          <p:nvPr>
            <p:ph type="sldNum" sz="quarter" idx="5"/>
          </p:nvPr>
        </p:nvSpPr>
        <p:spPr/>
        <p:txBody>
          <a:bodyPr/>
          <a:lstStyle/>
          <a:p>
            <a:fld id="{86C9DD0F-186E-4037-AD31-8D2D8F4840F9}" type="slidenum">
              <a:rPr lang="en-US" smtClean="0"/>
              <a:t>5</a:t>
            </a:fld>
            <a:endParaRPr lang="en-US"/>
          </a:p>
        </p:txBody>
      </p:sp>
    </p:spTree>
    <p:extLst>
      <p:ext uri="{BB962C8B-B14F-4D97-AF65-F5344CB8AC3E}">
        <p14:creationId xmlns:p14="http://schemas.microsoft.com/office/powerpoint/2010/main" val="42806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2 slides with </a:t>
            </a:r>
            <a:r>
              <a:rPr lang="en-US" b="1" dirty="0"/>
              <a:t>results from </a:t>
            </a:r>
            <a:r>
              <a:rPr lang="en-US" dirty="0"/>
              <a:t>neural network </a:t>
            </a:r>
            <a:r>
              <a:rPr lang="en-US" b="1" dirty="0"/>
              <a:t>experimentation </a:t>
            </a:r>
            <a:r>
              <a:rPr lang="en-US" dirty="0"/>
              <a:t>vs. decision tree result. Any results should be in tables and/or plots as applicable. </a:t>
            </a:r>
            <a:r>
              <a:rPr lang="en-US" dirty="0">
                <a:effectLst/>
              </a:rPr>
              <a:t>For example, if you add layers did accuracy increase? What happens when you train the network “more” (iterations / epochs)? …</a:t>
            </a:r>
          </a:p>
          <a:p>
            <a:pPr>
              <a:buFont typeface="Arial" panose="020B0604020202020204" pitchFamily="34" charset="0"/>
              <a:buChar char="•"/>
            </a:pPr>
            <a:r>
              <a:rPr lang="en-US" dirty="0">
                <a:effectLst/>
              </a:rPr>
              <a:t>These are just ideas, it is up to the group to show effort and creativity.</a:t>
            </a:r>
          </a:p>
          <a:p>
            <a:pPr>
              <a:buFont typeface="Arial" panose="020B0604020202020204" pitchFamily="34" charset="0"/>
              <a:buChar char="•"/>
            </a:pPr>
            <a:r>
              <a:rPr lang="en-US" dirty="0">
                <a:effectLst/>
              </a:rPr>
              <a:t>Remember, this needs to show thought and you must "tell a story", not simply show different results.</a:t>
            </a:r>
          </a:p>
          <a:p>
            <a:pPr>
              <a:buFont typeface="Arial" panose="020B0604020202020204" pitchFamily="34" charset="0"/>
              <a:buChar char="•"/>
            </a:pPr>
            <a:r>
              <a:rPr lang="en-US" dirty="0">
                <a:effectLst/>
              </a:rPr>
              <a:t>Other things you can state / make clear: did you report only accuracy or other metrics? a single train-test split (show percentages) OR cross validation? etc.</a:t>
            </a:r>
          </a:p>
          <a:p>
            <a:endParaRPr lang="en-US" dirty="0"/>
          </a:p>
        </p:txBody>
      </p:sp>
      <p:sp>
        <p:nvSpPr>
          <p:cNvPr id="4" name="Slide Number Placeholder 3"/>
          <p:cNvSpPr>
            <a:spLocks noGrp="1"/>
          </p:cNvSpPr>
          <p:nvPr>
            <p:ph type="sldNum" sz="quarter" idx="5"/>
          </p:nvPr>
        </p:nvSpPr>
        <p:spPr/>
        <p:txBody>
          <a:bodyPr/>
          <a:lstStyle/>
          <a:p>
            <a:fld id="{86C9DD0F-186E-4037-AD31-8D2D8F4840F9}" type="slidenum">
              <a:rPr lang="en-US" smtClean="0"/>
              <a:t>6</a:t>
            </a:fld>
            <a:endParaRPr lang="en-US"/>
          </a:p>
        </p:txBody>
      </p:sp>
    </p:spTree>
    <p:extLst>
      <p:ext uri="{BB962C8B-B14F-4D97-AF65-F5344CB8AC3E}">
        <p14:creationId xmlns:p14="http://schemas.microsoft.com/office/powerpoint/2010/main" val="256519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slide summarized </a:t>
            </a:r>
            <a:r>
              <a:rPr lang="en-US" b="1" dirty="0"/>
              <a:t>conclusions</a:t>
            </a:r>
            <a:r>
              <a:rPr lang="en-US" dirty="0"/>
              <a:t>: again short statements, summarize observations and conclusions. E.g. which model performed the best? IF something was incomplete or not done correctly or has issues etc. please briefly mention here.</a:t>
            </a:r>
          </a:p>
        </p:txBody>
      </p:sp>
      <p:sp>
        <p:nvSpPr>
          <p:cNvPr id="4" name="Slide Number Placeholder 3"/>
          <p:cNvSpPr>
            <a:spLocks noGrp="1"/>
          </p:cNvSpPr>
          <p:nvPr>
            <p:ph type="sldNum" sz="quarter" idx="5"/>
          </p:nvPr>
        </p:nvSpPr>
        <p:spPr/>
        <p:txBody>
          <a:bodyPr/>
          <a:lstStyle/>
          <a:p>
            <a:fld id="{86C9DD0F-186E-4037-AD31-8D2D8F4840F9}" type="slidenum">
              <a:rPr lang="en-US" smtClean="0"/>
              <a:t>7</a:t>
            </a:fld>
            <a:endParaRPr lang="en-US"/>
          </a:p>
        </p:txBody>
      </p:sp>
    </p:spTree>
    <p:extLst>
      <p:ext uri="{BB962C8B-B14F-4D97-AF65-F5344CB8AC3E}">
        <p14:creationId xmlns:p14="http://schemas.microsoft.com/office/powerpoint/2010/main" val="225908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with “</a:t>
            </a:r>
            <a:r>
              <a:rPr lang="en-US" b="1" dirty="0"/>
              <a:t>Thank you/questions</a:t>
            </a:r>
            <a:r>
              <a:rPr lang="en-US" dirty="0"/>
              <a:t>” slide</a:t>
            </a:r>
          </a:p>
        </p:txBody>
      </p:sp>
      <p:sp>
        <p:nvSpPr>
          <p:cNvPr id="4" name="Slide Number Placeholder 3"/>
          <p:cNvSpPr>
            <a:spLocks noGrp="1"/>
          </p:cNvSpPr>
          <p:nvPr>
            <p:ph type="sldNum" sz="quarter" idx="5"/>
          </p:nvPr>
        </p:nvSpPr>
        <p:spPr/>
        <p:txBody>
          <a:bodyPr/>
          <a:lstStyle/>
          <a:p>
            <a:fld id="{86C9DD0F-186E-4037-AD31-8D2D8F4840F9}" type="slidenum">
              <a:rPr lang="en-US" smtClean="0"/>
              <a:t>8</a:t>
            </a:fld>
            <a:endParaRPr lang="en-US"/>
          </a:p>
        </p:txBody>
      </p:sp>
    </p:spTree>
    <p:extLst>
      <p:ext uri="{BB962C8B-B14F-4D97-AF65-F5344CB8AC3E}">
        <p14:creationId xmlns:p14="http://schemas.microsoft.com/office/powerpoint/2010/main" val="230578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28232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1504659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82893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497832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4210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2049292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2670156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54459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59801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0CE5E5-4155-4D51-A185-32EC8455E83A}"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1044863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CE5E5-4155-4D51-A185-32EC8455E83A}"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90055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CE5E5-4155-4D51-A185-32EC8455E83A}"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401554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CE5E5-4155-4D51-A185-32EC8455E83A}"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181312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0CE5E5-4155-4D51-A185-32EC8455E83A}" type="datetimeFigureOut">
              <a:rPr lang="en-US" smtClean="0"/>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4107943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0CE5E5-4155-4D51-A185-32EC8455E83A}"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330618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0CE5E5-4155-4D51-A185-32EC8455E83A}"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F994C9-C7F7-48D4-BC0B-831FBD9B9618}" type="slidenum">
              <a:rPr lang="en-US" smtClean="0"/>
              <a:t>‹#›</a:t>
            </a:fld>
            <a:endParaRPr lang="en-US"/>
          </a:p>
        </p:txBody>
      </p:sp>
    </p:spTree>
    <p:extLst>
      <p:ext uri="{BB962C8B-B14F-4D97-AF65-F5344CB8AC3E}">
        <p14:creationId xmlns:p14="http://schemas.microsoft.com/office/powerpoint/2010/main" val="3994508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0CE5E5-4155-4D51-A185-32EC8455E83A}" type="datetimeFigureOut">
              <a:rPr lang="en-US" smtClean="0"/>
              <a:t>11/30/2024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F994C9-C7F7-48D4-BC0B-831FBD9B9618}" type="slidenum">
              <a:rPr lang="en-US" smtClean="0"/>
              <a:t>‹#›</a:t>
            </a:fld>
            <a:endParaRPr lang="en-US"/>
          </a:p>
        </p:txBody>
      </p:sp>
    </p:spTree>
    <p:extLst>
      <p:ext uri="{BB962C8B-B14F-4D97-AF65-F5344CB8AC3E}">
        <p14:creationId xmlns:p14="http://schemas.microsoft.com/office/powerpoint/2010/main" val="27688726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4a"/><Relationship Id="rId7" Type="http://schemas.openxmlformats.org/officeDocument/2006/relationships/hyperlink" Target="https://drive.google.com/file/d/103Ai3IYEcXTnO-63szBEloT0SicoJtSH/view?usp=sharing"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14.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hyperlink" Target="https://archive.ics.uci.edu/dataset/697/predict+students+dropout+and+academic+success" TargetMode="Externa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audio" Target="../media/media5.m4a"/><Relationship Id="rId7" Type="http://schemas.openxmlformats.org/officeDocument/2006/relationships/diagramLayout" Target="../diagrams/layout2.xml"/><Relationship Id="rId12" Type="http://schemas.openxmlformats.org/officeDocument/2006/relationships/diagramLayout" Target="../diagrams/layout3.xml"/><Relationship Id="rId2" Type="http://schemas.microsoft.com/office/2007/relationships/media" Target="../media/media5.m4a"/><Relationship Id="rId16" Type="http://schemas.openxmlformats.org/officeDocument/2006/relationships/image" Target="../media/image2.png"/><Relationship Id="rId1" Type="http://schemas.openxmlformats.org/officeDocument/2006/relationships/tags" Target="../tags/tag2.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notesSlide" Target="../notesSlides/notesSlide4.xml"/><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7.m4a"/><Relationship Id="rId7" Type="http://schemas.openxmlformats.org/officeDocument/2006/relationships/image" Target="../media/image16.png"/><Relationship Id="rId12"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notesSlide" Target="../notesSlides/notesSlide6.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1.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Isosceles Triangle 4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Isosceles Triangle 4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6BD7C70A-F028-4190-4EDF-30090A788F81}"/>
              </a:ext>
            </a:extLst>
          </p:cNvPr>
          <p:cNvSpPr>
            <a:spLocks noGrp="1"/>
          </p:cNvSpPr>
          <p:nvPr>
            <p:ph type="ctrTitle"/>
          </p:nvPr>
        </p:nvSpPr>
        <p:spPr>
          <a:xfrm>
            <a:off x="4497864" y="2183821"/>
            <a:ext cx="5170913" cy="2113860"/>
          </a:xfrm>
        </p:spPr>
        <p:txBody>
          <a:bodyPr vert="horz" lIns="91440" tIns="45720" rIns="91440" bIns="45720" rtlCol="0" anchor="t">
            <a:normAutofit/>
          </a:bodyPr>
          <a:lstStyle/>
          <a:p>
            <a:pPr>
              <a:lnSpc>
                <a:spcPct val="90000"/>
              </a:lnSpc>
            </a:pPr>
            <a:r>
              <a:rPr lang="en-US" sz="3200" dirty="0"/>
              <a:t>Data Mining Project 2</a:t>
            </a:r>
            <a:br>
              <a:rPr lang="en-US" sz="3200" dirty="0"/>
            </a:br>
            <a:r>
              <a:rPr lang="en-US" sz="3200" dirty="0"/>
              <a:t>Decision Trees &amp; </a:t>
            </a:r>
            <a:br>
              <a:rPr lang="en-US" sz="3200" dirty="0"/>
            </a:br>
            <a:r>
              <a:rPr lang="en-US" sz="3200" dirty="0"/>
              <a:t>Neural Network Classification</a:t>
            </a:r>
          </a:p>
        </p:txBody>
      </p:sp>
      <p:sp>
        <p:nvSpPr>
          <p:cNvPr id="4" name="Rectangle 1">
            <a:extLst>
              <a:ext uri="{FF2B5EF4-FFF2-40B4-BE49-F238E27FC236}">
                <a16:creationId xmlns:a16="http://schemas.microsoft.com/office/drawing/2014/main" id="{D1E784D8-E6BA-758E-1994-DB9A8CDC6CA4}"/>
              </a:ext>
            </a:extLst>
          </p:cNvPr>
          <p:cNvSpPr>
            <a:spLocks noGrp="1" noChangeArrowheads="1"/>
          </p:cNvSpPr>
          <p:nvPr>
            <p:ph type="subTitle" idx="1"/>
          </p:nvPr>
        </p:nvSpPr>
        <p:spPr bwMode="auto">
          <a:xfrm>
            <a:off x="5000822" y="4462373"/>
            <a:ext cx="4064439" cy="1320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algn="l" fontAlgn="base">
              <a:buFont typeface="Wingdings 3" charset="2"/>
              <a:buChar char=""/>
            </a:pPr>
            <a:r>
              <a:rPr lang="en-US" altLang="en-US">
                <a:solidFill>
                  <a:schemeClr val="tx1">
                    <a:lumMod val="75000"/>
                    <a:lumOff val="25000"/>
                  </a:schemeClr>
                </a:solidFill>
                <a:hlinkClick r:id="rId7">
                  <a:extLst>
                    <a:ext uri="{A12FA001-AC4F-418D-AE19-62706E023703}">
                      <ahyp:hlinkClr xmlns:ahyp="http://schemas.microsoft.com/office/drawing/2018/hyperlinkcolor" val="tx"/>
                    </a:ext>
                  </a:extLst>
                </a:hlinkClick>
              </a:rPr>
              <a:t>Link </a:t>
            </a:r>
            <a:r>
              <a:rPr lang="en-US" altLang="en-US">
                <a:solidFill>
                  <a:schemeClr val="tx1">
                    <a:lumMod val="75000"/>
                    <a:lumOff val="25000"/>
                  </a:schemeClr>
                </a:solidFill>
                <a:sym typeface="Wingdings" panose="05000000000000000000" pitchFamily="2" charset="2"/>
                <a:hlinkClick r:id="rId7">
                  <a:extLst>
                    <a:ext uri="{A12FA001-AC4F-418D-AE19-62706E023703}">
                      <ahyp:hlinkClr xmlns:ahyp="http://schemas.microsoft.com/office/drawing/2018/hyperlinkcolor" val="tx"/>
                    </a:ext>
                  </a:extLst>
                </a:hlinkClick>
              </a:rPr>
              <a:t> </a:t>
            </a:r>
            <a:r>
              <a:rPr lang="en-US" altLang="en-US">
                <a:solidFill>
                  <a:schemeClr val="tx1">
                    <a:lumMod val="75000"/>
                    <a:lumOff val="25000"/>
                  </a:schemeClr>
                </a:solidFill>
                <a:hlinkClick r:id="rId7">
                  <a:extLst>
                    <a:ext uri="{A12FA001-AC4F-418D-AE19-62706E023703}">
                      <ahyp:hlinkClr xmlns:ahyp="http://schemas.microsoft.com/office/drawing/2018/hyperlinkcolor" val="tx"/>
                    </a:ext>
                  </a:extLst>
                </a:hlinkClick>
              </a:rPr>
              <a:t>Collab Notebook</a:t>
            </a:r>
            <a:endParaRPr lang="en-US" altLang="en-US">
              <a:solidFill>
                <a:schemeClr val="tx1">
                  <a:lumMod val="75000"/>
                  <a:lumOff val="25000"/>
                </a:schemeClr>
              </a:solidFill>
            </a:endParaRPr>
          </a:p>
          <a:p>
            <a:pPr lvl="0" algn="l" fontAlgn="base">
              <a:buFont typeface="Wingdings 3" charset="2"/>
              <a:buChar char=""/>
            </a:pPr>
            <a:r>
              <a:rPr lang="en-US" altLang="en-US">
                <a:solidFill>
                  <a:schemeClr val="tx1">
                    <a:lumMod val="75000"/>
                    <a:lumOff val="25000"/>
                  </a:schemeClr>
                </a:solidFill>
              </a:rPr>
              <a:t>Nash Morrison </a:t>
            </a:r>
            <a:endParaRPr kumimoji="0" lang="en-US" altLang="en-US" b="0" i="0" u="none" strike="noStrike" cap="none" normalizeH="0" baseline="0">
              <a:ln>
                <a:noFill/>
              </a:ln>
              <a:solidFill>
                <a:schemeClr val="tx1">
                  <a:lumMod val="75000"/>
                  <a:lumOff val="25000"/>
                </a:schemeClr>
              </a:solidFill>
              <a:effectLst/>
            </a:endParaRPr>
          </a:p>
          <a:p>
            <a:pPr marL="0" marR="0" lvl="0" indent="0" algn="l" fontAlgn="base">
              <a:buFont typeface="Wingdings 3" charset="2"/>
              <a:buChar char=""/>
              <a:tabLst/>
            </a:pPr>
            <a:r>
              <a:rPr kumimoji="0" lang="en-US" altLang="en-US" b="0" i="0" u="none" strike="noStrike" cap="none" normalizeH="0" baseline="0">
                <a:ln>
                  <a:noFill/>
                </a:ln>
                <a:solidFill>
                  <a:schemeClr val="tx1">
                    <a:lumMod val="75000"/>
                    <a:lumOff val="25000"/>
                  </a:schemeClr>
                </a:solidFill>
                <a:effectLst/>
              </a:rPr>
              <a:t>[Team 13]</a:t>
            </a:r>
          </a:p>
          <a:p>
            <a:pPr marL="0" marR="0" lvl="0" indent="0" algn="l" fontAlgn="base">
              <a:buFont typeface="Wingdings 3" charset="2"/>
              <a:buChar char=""/>
              <a:tabLst/>
            </a:pPr>
            <a:endParaRPr kumimoji="0" lang="en-US" altLang="en-US" b="0" i="0" u="none" strike="noStrike" cap="none" normalizeH="0" baseline="0">
              <a:ln>
                <a:noFill/>
              </a:ln>
              <a:solidFill>
                <a:schemeClr val="tx1">
                  <a:lumMod val="75000"/>
                  <a:lumOff val="25000"/>
                </a:schemeClr>
              </a:solidFill>
              <a:effectLst/>
            </a:endParaRPr>
          </a:p>
        </p:txBody>
      </p:sp>
      <p:pic>
        <p:nvPicPr>
          <p:cNvPr id="31" name="Picture 30" descr="A network formed by white dots">
            <a:extLst>
              <a:ext uri="{FF2B5EF4-FFF2-40B4-BE49-F238E27FC236}">
                <a16:creationId xmlns:a16="http://schemas.microsoft.com/office/drawing/2014/main" id="{EA785374-85AA-7045-3A29-774A510714A1}"/>
              </a:ext>
            </a:extLst>
          </p:cNvPr>
          <p:cNvPicPr>
            <a:picLocks noChangeAspect="1"/>
          </p:cNvPicPr>
          <p:nvPr/>
        </p:nvPicPr>
        <p:blipFill>
          <a:blip r:embed="rId8"/>
          <a:srcRect l="39427" r="-1"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8" name="Isosceles Triangle 4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roject-2-VoiceOver">
            <a:hlinkClick r:id="" action="ppaction://media"/>
            <a:extLst>
              <a:ext uri="{FF2B5EF4-FFF2-40B4-BE49-F238E27FC236}">
                <a16:creationId xmlns:a16="http://schemas.microsoft.com/office/drawing/2014/main" id="{A1CA696B-E816-E8C4-941F-10D03315282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283288" y="3240751"/>
            <a:ext cx="609600" cy="609600"/>
          </a:xfrm>
          <a:prstGeom prst="rect">
            <a:avLst/>
          </a:prstGeom>
        </p:spPr>
      </p:pic>
      <p:pic>
        <p:nvPicPr>
          <p:cNvPr id="27" name="Audio 26">
            <a:hlinkClick r:id="" action="ppaction://media"/>
            <a:extLst>
              <a:ext uri="{FF2B5EF4-FFF2-40B4-BE49-F238E27FC236}">
                <a16:creationId xmlns:a16="http://schemas.microsoft.com/office/drawing/2014/main" id="{86DCAD5D-D884-5ADB-CC47-570AD2BEC9A6}"/>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6269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372"/>
    </mc:Choice>
    <mc:Fallback>
      <p:transition spd="slow" advTm="19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10" repeatCount="indefinite"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27"/>
                </p:tgtEl>
              </p:cMediaNode>
            </p:audio>
          </p:childTnLst>
        </p:cTn>
      </p:par>
    </p:tnLst>
  </p:timing>
  <p:extLst>
    <p:ext uri="{E180D4A7-C9FB-4DFB-919C-405C955672EB}">
      <p14:showEvtLst xmlns:p14="http://schemas.microsoft.com/office/powerpoint/2010/main">
        <p14:playEvt time="31"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794877D-19EF-95AF-E5DB-C4957378DFBE}"/>
              </a:ext>
            </a:extLst>
          </p:cNvPr>
          <p:cNvSpPr/>
          <p:nvPr/>
        </p:nvSpPr>
        <p:spPr>
          <a:xfrm>
            <a:off x="457168" y="3497442"/>
            <a:ext cx="9152158" cy="252992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E059A-BEFD-F67D-602D-365B3E52E099}"/>
              </a:ext>
            </a:extLst>
          </p:cNvPr>
          <p:cNvSpPr>
            <a:spLocks noGrp="1"/>
          </p:cNvSpPr>
          <p:nvPr>
            <p:ph type="title"/>
          </p:nvPr>
        </p:nvSpPr>
        <p:spPr>
          <a:xfrm>
            <a:off x="1044316" y="1299772"/>
            <a:ext cx="2730414" cy="1821695"/>
          </a:xfrm>
        </p:spPr>
        <p:txBody>
          <a:bodyPr>
            <a:normAutofit/>
          </a:bodyPr>
          <a:lstStyle/>
          <a:p>
            <a:r>
              <a:rPr lang="en-US" dirty="0">
                <a:solidFill>
                  <a:schemeClr val="accent2"/>
                </a:solidFill>
              </a:rPr>
              <a:t>Effort, Roles &amp;</a:t>
            </a:r>
            <a:br>
              <a:rPr lang="en-US" dirty="0">
                <a:solidFill>
                  <a:schemeClr val="accent2"/>
                </a:solidFill>
              </a:rPr>
            </a:br>
            <a:r>
              <a:rPr lang="en-US" dirty="0">
                <a:solidFill>
                  <a:schemeClr val="accent2"/>
                </a:solidFill>
              </a:rPr>
              <a:t>Timeline</a:t>
            </a:r>
            <a:endParaRPr lang="en-US" sz="3600" dirty="0">
              <a:solidFill>
                <a:schemeClr val="accent2"/>
              </a:solidFill>
            </a:endParaRPr>
          </a:p>
        </p:txBody>
      </p:sp>
      <p:sp>
        <p:nvSpPr>
          <p:cNvPr id="3" name="Content Placeholder 2">
            <a:extLst>
              <a:ext uri="{FF2B5EF4-FFF2-40B4-BE49-F238E27FC236}">
                <a16:creationId xmlns:a16="http://schemas.microsoft.com/office/drawing/2014/main" id="{39A52B7A-716C-D97B-0D1E-36E45E711D1E}"/>
              </a:ext>
            </a:extLst>
          </p:cNvPr>
          <p:cNvSpPr>
            <a:spLocks noGrp="1"/>
          </p:cNvSpPr>
          <p:nvPr>
            <p:ph idx="1"/>
          </p:nvPr>
        </p:nvSpPr>
        <p:spPr>
          <a:xfrm>
            <a:off x="4872753" y="1877399"/>
            <a:ext cx="5953630" cy="2869168"/>
          </a:xfrm>
        </p:spPr>
        <p:txBody>
          <a:bodyPr anchor="ctr">
            <a:normAutofit/>
          </a:bodyPr>
          <a:lstStyle/>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pic>
        <p:nvPicPr>
          <p:cNvPr id="4" name="Picture 3">
            <a:extLst>
              <a:ext uri="{FF2B5EF4-FFF2-40B4-BE49-F238E27FC236}">
                <a16:creationId xmlns:a16="http://schemas.microsoft.com/office/drawing/2014/main" id="{4F36EB8F-2C6A-4ADD-D468-E5F4FB4F853B}"/>
              </a:ext>
            </a:extLst>
          </p:cNvPr>
          <p:cNvPicPr>
            <a:picLocks noChangeAspect="1"/>
          </p:cNvPicPr>
          <p:nvPr/>
        </p:nvPicPr>
        <p:blipFill>
          <a:blip r:embed="rId5">
            <a:alphaModFix amt="5000"/>
          </a:blip>
          <a:stretch>
            <a:fillRect/>
          </a:stretch>
        </p:blipFill>
        <p:spPr>
          <a:xfrm>
            <a:off x="4872753" y="856428"/>
            <a:ext cx="4303752" cy="2869168"/>
          </a:xfrm>
          <a:prstGeom prst="rect">
            <a:avLst/>
          </a:prstGeom>
        </p:spPr>
      </p:pic>
      <p:graphicFrame>
        <p:nvGraphicFramePr>
          <p:cNvPr id="13" name="Diagram 12">
            <a:extLst>
              <a:ext uri="{FF2B5EF4-FFF2-40B4-BE49-F238E27FC236}">
                <a16:creationId xmlns:a16="http://schemas.microsoft.com/office/drawing/2014/main" id="{437B5F8A-B15B-7249-1314-5B6266A47280}"/>
              </a:ext>
            </a:extLst>
          </p:cNvPr>
          <p:cNvGraphicFramePr/>
          <p:nvPr>
            <p:extLst>
              <p:ext uri="{D42A27DB-BD31-4B8C-83A1-F6EECF244321}">
                <p14:modId xmlns:p14="http://schemas.microsoft.com/office/powerpoint/2010/main" val="1666941929"/>
              </p:ext>
            </p:extLst>
          </p:nvPr>
        </p:nvGraphicFramePr>
        <p:xfrm>
          <a:off x="457168" y="3803036"/>
          <a:ext cx="9310287" cy="23357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Audio 25">
            <a:hlinkClick r:id="" action="ppaction://media"/>
            <a:extLst>
              <a:ext uri="{FF2B5EF4-FFF2-40B4-BE49-F238E27FC236}">
                <a16:creationId xmlns:a16="http://schemas.microsoft.com/office/drawing/2014/main" id="{F6CD9ECD-A0AD-470F-96BD-191CF570F8E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6584801"/>
      </p:ext>
    </p:extLst>
  </p:cSld>
  <p:clrMapOvr>
    <a:masterClrMapping/>
  </p:clrMapOvr>
  <mc:AlternateContent xmlns:mc="http://schemas.openxmlformats.org/markup-compatibility/2006">
    <mc:Choice xmlns:p14="http://schemas.microsoft.com/office/powerpoint/2010/main" Requires="p14">
      <p:transition spd="slow" p14:dur="2000" advTm="14786"/>
    </mc:Choice>
    <mc:Fallback>
      <p:transition spd="slow" advTm="14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B6BF34-3324-21C3-64CE-A1BE2A94478B}"/>
              </a:ext>
            </a:extLst>
          </p:cNvPr>
          <p:cNvSpPr>
            <a:spLocks noGrp="1"/>
          </p:cNvSpPr>
          <p:nvPr>
            <p:ph type="title"/>
          </p:nvPr>
        </p:nvSpPr>
        <p:spPr>
          <a:xfrm>
            <a:off x="1151115" y="186765"/>
            <a:ext cx="3007350" cy="1017079"/>
          </a:xfrm>
        </p:spPr>
        <p:txBody>
          <a:bodyPr vert="horz" lIns="91440" tIns="45720" rIns="91440" bIns="45720" rtlCol="0" anchor="b">
            <a:normAutofit/>
          </a:bodyPr>
          <a:lstStyle/>
          <a:p>
            <a:r>
              <a:rPr lang="en-US" sz="5400" dirty="0"/>
              <a:t>The Data</a:t>
            </a:r>
          </a:p>
        </p:txBody>
      </p:sp>
      <p:sp>
        <p:nvSpPr>
          <p:cNvPr id="5" name="TextBox 4">
            <a:hlinkClick r:id="rId6"/>
            <a:extLst>
              <a:ext uri="{FF2B5EF4-FFF2-40B4-BE49-F238E27FC236}">
                <a16:creationId xmlns:a16="http://schemas.microsoft.com/office/drawing/2014/main" id="{9089916B-EC8D-9099-3B54-78294ED92BA2}"/>
              </a:ext>
            </a:extLst>
          </p:cNvPr>
          <p:cNvSpPr txBox="1"/>
          <p:nvPr/>
        </p:nvSpPr>
        <p:spPr>
          <a:xfrm>
            <a:off x="983799" y="1177997"/>
            <a:ext cx="10224402" cy="2308324"/>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Predict Students' Dropout and Academic Success Dataset</a:t>
            </a:r>
            <a:endParaRPr lang="en-US" dirty="0"/>
          </a:p>
          <a:p>
            <a:pPr marL="285750" indent="-285750">
              <a:buFont typeface="Arial" panose="020B0604020202020204" pitchFamily="34" charset="0"/>
              <a:buChar char="•"/>
            </a:pPr>
            <a:r>
              <a:rPr lang="en-US" dirty="0"/>
              <a:t>4424 Rows x 37 Columns</a:t>
            </a:r>
          </a:p>
          <a:p>
            <a:pPr marL="285750" indent="-285750">
              <a:buFont typeface="Arial" panose="020B0604020202020204" pitchFamily="34" charset="0"/>
              <a:buChar char="•"/>
            </a:pPr>
            <a:r>
              <a:rPr lang="en-US" dirty="0"/>
              <a:t>Two Datasets w/ Pandas</a:t>
            </a:r>
          </a:p>
          <a:p>
            <a:pPr marL="285750" indent="-285750">
              <a:buFont typeface="Arial" panose="020B0604020202020204" pitchFamily="34" charset="0"/>
              <a:buChar char="•"/>
            </a:pPr>
            <a:r>
              <a:rPr lang="en-US" dirty="0"/>
              <a:t>Attributes </a:t>
            </a:r>
            <a:r>
              <a:rPr lang="en-US" dirty="0">
                <a:sym typeface="Wingdings" panose="05000000000000000000" pitchFamily="2" charset="2"/>
              </a:rPr>
              <a:t></a:t>
            </a:r>
            <a:r>
              <a:rPr lang="en-US" dirty="0"/>
              <a:t> [Admission Grade, Enroll Age, Unemployment] </a:t>
            </a: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Target  [Dropout, Enrolled, Graduate]</a:t>
            </a:r>
          </a:p>
          <a:p>
            <a:pPr marL="285750" indent="-285750">
              <a:buFont typeface="Arial" panose="020B0604020202020204" pitchFamily="34" charset="0"/>
              <a:buChar char="•"/>
            </a:pPr>
            <a:r>
              <a:rPr lang="en-US" dirty="0">
                <a:sym typeface="Wingdings" panose="05000000000000000000" pitchFamily="2" charset="2"/>
              </a:rPr>
              <a:t>Attribute Data Types  float64</a:t>
            </a:r>
          </a:p>
          <a:p>
            <a:pPr marL="285750" indent="-285750">
              <a:buFont typeface="Arial" panose="020B0604020202020204" pitchFamily="34" charset="0"/>
              <a:buChar char="•"/>
            </a:pPr>
            <a:r>
              <a:rPr lang="en-US" dirty="0">
                <a:sym typeface="Wingdings" panose="05000000000000000000" pitchFamily="2" charset="2"/>
              </a:rPr>
              <a:t>Target Data Types  int64 [0, 1, 2]</a:t>
            </a:r>
          </a:p>
          <a:p>
            <a:pPr marL="285750" indent="-285750">
              <a:buFont typeface="Arial" panose="020B0604020202020204" pitchFamily="34" charset="0"/>
              <a:buChar char="•"/>
            </a:pPr>
            <a:r>
              <a:rPr lang="en-US" dirty="0">
                <a:sym typeface="Wingdings" panose="05000000000000000000" pitchFamily="2" charset="2"/>
              </a:rPr>
              <a:t>NumPy Array Conversions</a:t>
            </a:r>
          </a:p>
        </p:txBody>
      </p:sp>
      <p:pic>
        <p:nvPicPr>
          <p:cNvPr id="7" name="Picture 6">
            <a:extLst>
              <a:ext uri="{FF2B5EF4-FFF2-40B4-BE49-F238E27FC236}">
                <a16:creationId xmlns:a16="http://schemas.microsoft.com/office/drawing/2014/main" id="{A6B1E7EF-C680-0975-6F56-548ACAB59D0A}"/>
              </a:ext>
            </a:extLst>
          </p:cNvPr>
          <p:cNvPicPr>
            <a:picLocks noChangeAspect="1"/>
          </p:cNvPicPr>
          <p:nvPr/>
        </p:nvPicPr>
        <p:blipFill>
          <a:blip r:embed="rId7"/>
          <a:stretch>
            <a:fillRect/>
          </a:stretch>
        </p:blipFill>
        <p:spPr>
          <a:xfrm>
            <a:off x="0" y="3486321"/>
            <a:ext cx="12192000" cy="3390542"/>
          </a:xfrm>
          <a:prstGeom prst="rect">
            <a:avLst/>
          </a:prstGeom>
        </p:spPr>
      </p:pic>
      <p:sp>
        <p:nvSpPr>
          <p:cNvPr id="2" name="Rectangle 1">
            <a:extLst>
              <a:ext uri="{FF2B5EF4-FFF2-40B4-BE49-F238E27FC236}">
                <a16:creationId xmlns:a16="http://schemas.microsoft.com/office/drawing/2014/main" id="{8E4C675E-9805-FA3E-4451-40E950EF3281}"/>
              </a:ext>
            </a:extLst>
          </p:cNvPr>
          <p:cNvSpPr/>
          <p:nvPr/>
        </p:nvSpPr>
        <p:spPr>
          <a:xfrm>
            <a:off x="4502989" y="4960189"/>
            <a:ext cx="474453" cy="1035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35CBFA-87F6-7714-7044-AFEC20602B12}"/>
              </a:ext>
            </a:extLst>
          </p:cNvPr>
          <p:cNvSpPr/>
          <p:nvPr/>
        </p:nvSpPr>
        <p:spPr>
          <a:xfrm>
            <a:off x="7553865" y="5888967"/>
            <a:ext cx="474453" cy="1035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7E743064-068E-5746-A969-F82AD4BF010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637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9665"/>
    </mc:Choice>
    <mc:Fallback>
      <p:transition spd="slow" advTm="3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animEffect transition="in" filter="fade">
                                      <p:cBhvr>
                                        <p:cTn id="9" dur="500"/>
                                        <p:tgtEl>
                                          <p:spTgt spid="5">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20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200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200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400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400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400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9"/>
                </p:tgtEl>
              </p:cMediaNode>
            </p:audio>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3131F382-E63A-359A-2EE6-8AD7B2869FE8}"/>
              </a:ext>
            </a:extLst>
          </p:cNvPr>
          <p:cNvGraphicFramePr/>
          <p:nvPr>
            <p:extLst>
              <p:ext uri="{D42A27DB-BD31-4B8C-83A1-F6EECF244321}">
                <p14:modId xmlns:p14="http://schemas.microsoft.com/office/powerpoint/2010/main" val="314932957"/>
              </p:ext>
            </p:extLst>
          </p:nvPr>
        </p:nvGraphicFramePr>
        <p:xfrm>
          <a:off x="551053" y="455025"/>
          <a:ext cx="8299585" cy="60950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itle 1">
            <a:extLst>
              <a:ext uri="{FF2B5EF4-FFF2-40B4-BE49-F238E27FC236}">
                <a16:creationId xmlns:a16="http://schemas.microsoft.com/office/drawing/2014/main" id="{3E0A817C-3325-51F6-B630-416F1DA9730F}"/>
              </a:ext>
            </a:extLst>
          </p:cNvPr>
          <p:cNvSpPr>
            <a:spLocks noGrp="1"/>
          </p:cNvSpPr>
          <p:nvPr>
            <p:ph type="title"/>
          </p:nvPr>
        </p:nvSpPr>
        <p:spPr>
          <a:xfrm>
            <a:off x="9403456" y="6120938"/>
            <a:ext cx="2788544" cy="737062"/>
          </a:xfrm>
        </p:spPr>
        <p:txBody>
          <a:bodyPr/>
          <a:lstStyle/>
          <a:p>
            <a:r>
              <a:rPr lang="en-US" dirty="0">
                <a:solidFill>
                  <a:schemeClr val="tx1"/>
                </a:solidFill>
              </a:rPr>
              <a:t>Architecture</a:t>
            </a:r>
          </a:p>
        </p:txBody>
      </p:sp>
      <p:graphicFrame>
        <p:nvGraphicFramePr>
          <p:cNvPr id="7" name="Content Placeholder 6">
            <a:extLst>
              <a:ext uri="{FF2B5EF4-FFF2-40B4-BE49-F238E27FC236}">
                <a16:creationId xmlns:a16="http://schemas.microsoft.com/office/drawing/2014/main" id="{D379AC9E-B25A-02CF-61BA-2C90765BC2C7}"/>
              </a:ext>
            </a:extLst>
          </p:cNvPr>
          <p:cNvGraphicFramePr>
            <a:graphicFrameLocks noGrp="1"/>
          </p:cNvGraphicFramePr>
          <p:nvPr>
            <p:ph idx="1"/>
            <p:extLst>
              <p:ext uri="{D42A27DB-BD31-4B8C-83A1-F6EECF244321}">
                <p14:modId xmlns:p14="http://schemas.microsoft.com/office/powerpoint/2010/main" val="1195641604"/>
              </p:ext>
            </p:extLst>
          </p:nvPr>
        </p:nvGraphicFramePr>
        <p:xfrm>
          <a:off x="-831869" y="31365"/>
          <a:ext cx="11269806" cy="65186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Arrow: Right 8">
            <a:extLst>
              <a:ext uri="{FF2B5EF4-FFF2-40B4-BE49-F238E27FC236}">
                <a16:creationId xmlns:a16="http://schemas.microsoft.com/office/drawing/2014/main" id="{54D2AA7D-F758-8A79-6247-51D50277FEEC}"/>
              </a:ext>
            </a:extLst>
          </p:cNvPr>
          <p:cNvSpPr/>
          <p:nvPr/>
        </p:nvSpPr>
        <p:spPr>
          <a:xfrm>
            <a:off x="2452643" y="3999432"/>
            <a:ext cx="350378" cy="734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1D73F48-DB60-F8F4-123E-76C5F86A2239}"/>
              </a:ext>
            </a:extLst>
          </p:cNvPr>
          <p:cNvSpPr/>
          <p:nvPr/>
        </p:nvSpPr>
        <p:spPr>
          <a:xfrm>
            <a:off x="6655750" y="3999432"/>
            <a:ext cx="350378" cy="7349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30E8CB38-661B-5B0B-3B42-F44542DF6264}"/>
              </a:ext>
            </a:extLst>
          </p:cNvPr>
          <p:cNvPicPr>
            <a:picLocks noChangeAspect="1"/>
          </p:cNvPicPr>
          <p:nvPr>
            <a:audioFile r:link="rId3"/>
            <p:extLst>
              <p:ext uri="{DAA4B4D4-6D71-4841-9C94-3DE7FCFB9230}">
                <p14:media xmlns:p14="http://schemas.microsoft.com/office/powerpoint/2010/main" r:embed="rId2"/>
              </p:ext>
            </p:extLst>
          </p:nvPr>
        </p:nvPicPr>
        <p:blipFill>
          <a:blip r:embed="rId1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62264204"/>
      </p:ext>
    </p:extLst>
  </p:cSld>
  <p:clrMapOvr>
    <a:masterClrMapping/>
  </p:clrMapOvr>
  <mc:AlternateContent xmlns:mc="http://schemas.openxmlformats.org/markup-compatibility/2006">
    <mc:Choice xmlns:p14="http://schemas.microsoft.com/office/powerpoint/2010/main" Requires="p14">
      <p:transition spd="slow" p14:dur="2000" advTm="89302"/>
    </mc:Choice>
    <mc:Fallback>
      <p:transition spd="slow" advTm="89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graphicEl>
                                              <a:dgm id="{AF80A9EE-84CE-46FE-81F5-6B9987213555}"/>
                                            </p:graphic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graphicEl>
                                              <a:dgm id="{74CAAC54-8C26-46ED-87D4-ECF01D4043EF}"/>
                                            </p:graphic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
                                            <p:graphicEl>
                                              <a:dgm id="{194D146F-F229-49A1-ADBE-56BEB70D48D6}"/>
                                            </p:graphic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graphicEl>
                                              <a:dgm id="{20F9DC8A-90B1-4A30-8803-FB454E7CD008}"/>
                                            </p:graphic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graphicEl>
                                              <a:dgm id="{E0D15CA3-C781-4A64-9962-1C124FA9E5C8}"/>
                                            </p:graphic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graphicEl>
                                              <a:dgm id="{A78C01AE-3B05-47D5-A5E0-EF2F51EF6B49}"/>
                                            </p:graphic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
                                            <p:graphicEl>
                                              <a:dgm id="{524B8104-880B-4BE0-9CC5-D135AD90168E}"/>
                                            </p:graphicEl>
                                          </p:spTgt>
                                        </p:tgtEl>
                                        <p:attrNameLst>
                                          <p:attrName>style.visibility</p:attrName>
                                        </p:attrNameLst>
                                      </p:cBhvr>
                                      <p:to>
                                        <p:strVal val="hidden"/>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7">
                                            <p:graphicEl>
                                              <a:dgm id="{D63971FE-A50C-459C-BDB2-889075954D7A}"/>
                                            </p:graphicEl>
                                          </p:spTgt>
                                        </p:tgtEl>
                                        <p:attrNameLst>
                                          <p:attrName>style.visibility</p:attrName>
                                        </p:attrNameLst>
                                      </p:cBhvr>
                                      <p:to>
                                        <p:strVal val="visible"/>
                                      </p:to>
                                    </p:set>
                                    <p:animEffect transition="in" filter="fade">
                                      <p:cBhvr>
                                        <p:cTn id="28" dur="500"/>
                                        <p:tgtEl>
                                          <p:spTgt spid="7">
                                            <p:graphicEl>
                                              <a:dgm id="{D63971FE-A50C-459C-BDB2-889075954D7A}"/>
                                            </p:graphic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graphicEl>
                                              <a:dgm id="{A07CDB88-7495-4E6E-9330-0E17AC5C4880}"/>
                                            </p:graphicEl>
                                          </p:spTgt>
                                        </p:tgtEl>
                                        <p:attrNameLst>
                                          <p:attrName>style.visibility</p:attrName>
                                        </p:attrNameLst>
                                      </p:cBhvr>
                                      <p:to>
                                        <p:strVal val="visible"/>
                                      </p:to>
                                    </p:set>
                                    <p:animEffect transition="in" filter="fade">
                                      <p:cBhvr>
                                        <p:cTn id="32" dur="500"/>
                                        <p:tgtEl>
                                          <p:spTgt spid="7">
                                            <p:graphicEl>
                                              <a:dgm id="{A07CDB88-7495-4E6E-9330-0E17AC5C488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BE401CC4-8EBF-434A-82C8-D2606560A352}"/>
                                            </p:graphicEl>
                                          </p:spTgt>
                                        </p:tgtEl>
                                        <p:attrNameLst>
                                          <p:attrName>style.visibility</p:attrName>
                                        </p:attrNameLst>
                                      </p:cBhvr>
                                      <p:to>
                                        <p:strVal val="visible"/>
                                      </p:to>
                                    </p:set>
                                    <p:animEffect transition="in" filter="fade">
                                      <p:cBhvr>
                                        <p:cTn id="35" dur="500"/>
                                        <p:tgtEl>
                                          <p:spTgt spid="7">
                                            <p:graphicEl>
                                              <a:dgm id="{BE401CC4-8EBF-434A-82C8-D2606560A352}"/>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graphicEl>
                                              <a:dgm id="{C7941F6A-148B-4EE6-A99B-5322ED02BCCB}"/>
                                            </p:graphicEl>
                                          </p:spTgt>
                                        </p:tgtEl>
                                        <p:attrNameLst>
                                          <p:attrName>style.visibility</p:attrName>
                                        </p:attrNameLst>
                                      </p:cBhvr>
                                      <p:to>
                                        <p:strVal val="visible"/>
                                      </p:to>
                                    </p:set>
                                    <p:animEffect transition="in" filter="fade">
                                      <p:cBhvr>
                                        <p:cTn id="38" dur="500"/>
                                        <p:tgtEl>
                                          <p:spTgt spid="7">
                                            <p:graphicEl>
                                              <a:dgm id="{C7941F6A-148B-4EE6-A99B-5322ED02BCC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graphicEl>
                                              <a:dgm id="{4C198820-A455-40D9-A4F5-127BE52E438F}"/>
                                            </p:graphicEl>
                                          </p:spTgt>
                                        </p:tgtEl>
                                        <p:attrNameLst>
                                          <p:attrName>style.visibility</p:attrName>
                                        </p:attrNameLst>
                                      </p:cBhvr>
                                      <p:to>
                                        <p:strVal val="visible"/>
                                      </p:to>
                                    </p:set>
                                    <p:animEffect transition="in" filter="fade">
                                      <p:cBhvr>
                                        <p:cTn id="41" dur="500"/>
                                        <p:tgtEl>
                                          <p:spTgt spid="7">
                                            <p:graphicEl>
                                              <a:dgm id="{4C198820-A455-40D9-A4F5-127BE52E438F}"/>
                                            </p:graphic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7">
                                            <p:graphicEl>
                                              <a:dgm id="{39DD6B09-60F0-4238-AE9B-AA47DD2FF8C4}"/>
                                            </p:graphicEl>
                                          </p:spTgt>
                                        </p:tgtEl>
                                        <p:attrNameLst>
                                          <p:attrName>style.visibility</p:attrName>
                                        </p:attrNameLst>
                                      </p:cBhvr>
                                      <p:to>
                                        <p:strVal val="visible"/>
                                      </p:to>
                                    </p:set>
                                    <p:animEffect transition="in" filter="fade">
                                      <p:cBhvr>
                                        <p:cTn id="45" dur="500"/>
                                        <p:tgtEl>
                                          <p:spTgt spid="7">
                                            <p:graphicEl>
                                              <a:dgm id="{39DD6B09-60F0-4238-AE9B-AA47DD2FF8C4}"/>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D8FE04EC-3FE3-4CB1-A004-9CCECA43D0D7}"/>
                                            </p:graphicEl>
                                          </p:spTgt>
                                        </p:tgtEl>
                                        <p:attrNameLst>
                                          <p:attrName>style.visibility</p:attrName>
                                        </p:attrNameLst>
                                      </p:cBhvr>
                                      <p:to>
                                        <p:strVal val="visible"/>
                                      </p:to>
                                    </p:set>
                                    <p:animEffect transition="in" filter="fade">
                                      <p:cBhvr>
                                        <p:cTn id="48" dur="500"/>
                                        <p:tgtEl>
                                          <p:spTgt spid="7">
                                            <p:graphicEl>
                                              <a:dgm id="{D8FE04EC-3FE3-4CB1-A004-9CCECA43D0D7}"/>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graphicEl>
                                              <a:dgm id="{AB218C50-E9A6-4455-9032-B74923AFA6C4}"/>
                                            </p:graphicEl>
                                          </p:spTgt>
                                        </p:tgtEl>
                                        <p:attrNameLst>
                                          <p:attrName>style.visibility</p:attrName>
                                        </p:attrNameLst>
                                      </p:cBhvr>
                                      <p:to>
                                        <p:strVal val="visible"/>
                                      </p:to>
                                    </p:set>
                                    <p:animEffect transition="in" filter="fade">
                                      <p:cBhvr>
                                        <p:cTn id="51" dur="500"/>
                                        <p:tgtEl>
                                          <p:spTgt spid="7">
                                            <p:graphicEl>
                                              <a:dgm id="{AB218C50-E9A6-4455-9032-B74923AFA6C4}"/>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A53CA851-306C-4977-9CEF-C00D81D238C1}"/>
                                            </p:graphicEl>
                                          </p:spTgt>
                                        </p:tgtEl>
                                        <p:attrNameLst>
                                          <p:attrName>style.visibility</p:attrName>
                                        </p:attrNameLst>
                                      </p:cBhvr>
                                      <p:to>
                                        <p:strVal val="visible"/>
                                      </p:to>
                                    </p:set>
                                    <p:animEffect transition="in" filter="fade">
                                      <p:cBhvr>
                                        <p:cTn id="54" dur="500"/>
                                        <p:tgtEl>
                                          <p:spTgt spid="7">
                                            <p:graphicEl>
                                              <a:dgm id="{A53CA851-306C-4977-9CEF-C00D81D238C1}"/>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E37DECFF-EADB-44C6-9A50-F976B50567BF}"/>
                                            </p:graphicEl>
                                          </p:spTgt>
                                        </p:tgtEl>
                                        <p:attrNameLst>
                                          <p:attrName>style.visibility</p:attrName>
                                        </p:attrNameLst>
                                      </p:cBhvr>
                                      <p:to>
                                        <p:strVal val="visible"/>
                                      </p:to>
                                    </p:set>
                                    <p:animEffect transition="in" filter="fade">
                                      <p:cBhvr>
                                        <p:cTn id="57" dur="500"/>
                                        <p:tgtEl>
                                          <p:spTgt spid="7">
                                            <p:graphicEl>
                                              <a:dgm id="{E37DECFF-EADB-44C6-9A50-F976B50567BF}"/>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FD34BC7B-06FD-4B0A-8341-DA05DB6E0268}"/>
                                            </p:graphicEl>
                                          </p:spTgt>
                                        </p:tgtEl>
                                        <p:attrNameLst>
                                          <p:attrName>style.visibility</p:attrName>
                                        </p:attrNameLst>
                                      </p:cBhvr>
                                      <p:to>
                                        <p:strVal val="visible"/>
                                      </p:to>
                                    </p:set>
                                    <p:animEffect transition="in" filter="fade">
                                      <p:cBhvr>
                                        <p:cTn id="60" dur="500"/>
                                        <p:tgtEl>
                                          <p:spTgt spid="7">
                                            <p:graphicEl>
                                              <a:dgm id="{FD34BC7B-06FD-4B0A-8341-DA05DB6E0268}"/>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2882C25E-DA8F-4920-BB3A-25F65E44A235}"/>
                                            </p:graphicEl>
                                          </p:spTgt>
                                        </p:tgtEl>
                                        <p:attrNameLst>
                                          <p:attrName>style.visibility</p:attrName>
                                        </p:attrNameLst>
                                      </p:cBhvr>
                                      <p:to>
                                        <p:strVal val="visible"/>
                                      </p:to>
                                    </p:set>
                                    <p:animEffect transition="in" filter="fade">
                                      <p:cBhvr>
                                        <p:cTn id="63" dur="500"/>
                                        <p:tgtEl>
                                          <p:spTgt spid="7">
                                            <p:graphicEl>
                                              <a:dgm id="{2882C25E-DA8F-4920-BB3A-25F65E44A235}"/>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graphicEl>
                                              <a:dgm id="{3E953BEF-3B03-4619-9F5C-1ABD8552163C}"/>
                                            </p:graphicEl>
                                          </p:spTgt>
                                        </p:tgtEl>
                                        <p:attrNameLst>
                                          <p:attrName>style.visibility</p:attrName>
                                        </p:attrNameLst>
                                      </p:cBhvr>
                                      <p:to>
                                        <p:strVal val="visible"/>
                                      </p:to>
                                    </p:set>
                                    <p:animEffect transition="in" filter="fade">
                                      <p:cBhvr>
                                        <p:cTn id="66" dur="500"/>
                                        <p:tgtEl>
                                          <p:spTgt spid="7">
                                            <p:graphicEl>
                                              <a:dgm id="{3E953BEF-3B03-4619-9F5C-1ABD8552163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7">
                                            <p:graphicEl>
                                              <a:dgm id="{D63971FE-A50C-459C-BDB2-889075954D7A}"/>
                                            </p:graphicEl>
                                          </p:spTgt>
                                        </p:tgtEl>
                                      </p:cBhvr>
                                    </p:animEffect>
                                    <p:set>
                                      <p:cBhvr>
                                        <p:cTn id="71" dur="1" fill="hold">
                                          <p:stCondLst>
                                            <p:cond delay="499"/>
                                          </p:stCondLst>
                                        </p:cTn>
                                        <p:tgtEl>
                                          <p:spTgt spid="7">
                                            <p:graphicEl>
                                              <a:dgm id="{D63971FE-A50C-459C-BDB2-889075954D7A}"/>
                                            </p:graphic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7">
                                            <p:graphicEl>
                                              <a:dgm id="{A07CDB88-7495-4E6E-9330-0E17AC5C4880}"/>
                                            </p:graphicEl>
                                          </p:spTgt>
                                        </p:tgtEl>
                                      </p:cBhvr>
                                    </p:animEffect>
                                    <p:set>
                                      <p:cBhvr>
                                        <p:cTn id="74" dur="1" fill="hold">
                                          <p:stCondLst>
                                            <p:cond delay="499"/>
                                          </p:stCondLst>
                                        </p:cTn>
                                        <p:tgtEl>
                                          <p:spTgt spid="7">
                                            <p:graphicEl>
                                              <a:dgm id="{A07CDB88-7495-4E6E-9330-0E17AC5C4880}"/>
                                            </p:graphicEl>
                                          </p:spTgt>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7">
                                            <p:graphicEl>
                                              <a:dgm id="{BE401CC4-8EBF-434A-82C8-D2606560A352}"/>
                                            </p:graphicEl>
                                          </p:spTgt>
                                        </p:tgtEl>
                                      </p:cBhvr>
                                    </p:animEffect>
                                    <p:set>
                                      <p:cBhvr>
                                        <p:cTn id="77" dur="1" fill="hold">
                                          <p:stCondLst>
                                            <p:cond delay="499"/>
                                          </p:stCondLst>
                                        </p:cTn>
                                        <p:tgtEl>
                                          <p:spTgt spid="7">
                                            <p:graphicEl>
                                              <a:dgm id="{BE401CC4-8EBF-434A-82C8-D2606560A352}"/>
                                            </p:graphicEl>
                                          </p:spTgt>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7">
                                            <p:graphicEl>
                                              <a:dgm id="{C7941F6A-148B-4EE6-A99B-5322ED02BCCB}"/>
                                            </p:graphicEl>
                                          </p:spTgt>
                                        </p:tgtEl>
                                      </p:cBhvr>
                                    </p:animEffect>
                                    <p:set>
                                      <p:cBhvr>
                                        <p:cTn id="80" dur="1" fill="hold">
                                          <p:stCondLst>
                                            <p:cond delay="499"/>
                                          </p:stCondLst>
                                        </p:cTn>
                                        <p:tgtEl>
                                          <p:spTgt spid="7">
                                            <p:graphicEl>
                                              <a:dgm id="{C7941F6A-148B-4EE6-A99B-5322ED02BCCB}"/>
                                            </p:graphicEl>
                                          </p:spTgt>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graphicEl>
                                              <a:dgm id="{4C198820-A455-40D9-A4F5-127BE52E438F}"/>
                                            </p:graphicEl>
                                          </p:spTgt>
                                        </p:tgtEl>
                                      </p:cBhvr>
                                    </p:animEffect>
                                    <p:set>
                                      <p:cBhvr>
                                        <p:cTn id="83" dur="1" fill="hold">
                                          <p:stCondLst>
                                            <p:cond delay="499"/>
                                          </p:stCondLst>
                                        </p:cTn>
                                        <p:tgtEl>
                                          <p:spTgt spid="7">
                                            <p:graphicEl>
                                              <a:dgm id="{4C198820-A455-40D9-A4F5-127BE52E438F}"/>
                                            </p:graphicEl>
                                          </p:spTgt>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7">
                                            <p:graphicEl>
                                              <a:dgm id="{39DD6B09-60F0-4238-AE9B-AA47DD2FF8C4}"/>
                                            </p:graphicEl>
                                          </p:spTgt>
                                        </p:tgtEl>
                                      </p:cBhvr>
                                    </p:animEffect>
                                    <p:set>
                                      <p:cBhvr>
                                        <p:cTn id="86" dur="1" fill="hold">
                                          <p:stCondLst>
                                            <p:cond delay="499"/>
                                          </p:stCondLst>
                                        </p:cTn>
                                        <p:tgtEl>
                                          <p:spTgt spid="7">
                                            <p:graphicEl>
                                              <a:dgm id="{39DD6B09-60F0-4238-AE9B-AA47DD2FF8C4}"/>
                                            </p:graphicEl>
                                          </p:spTgt>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7">
                                            <p:graphicEl>
                                              <a:dgm id="{D8FE04EC-3FE3-4CB1-A004-9CCECA43D0D7}"/>
                                            </p:graphicEl>
                                          </p:spTgt>
                                        </p:tgtEl>
                                      </p:cBhvr>
                                    </p:animEffect>
                                    <p:set>
                                      <p:cBhvr>
                                        <p:cTn id="89" dur="1" fill="hold">
                                          <p:stCondLst>
                                            <p:cond delay="499"/>
                                          </p:stCondLst>
                                        </p:cTn>
                                        <p:tgtEl>
                                          <p:spTgt spid="7">
                                            <p:graphicEl>
                                              <a:dgm id="{D8FE04EC-3FE3-4CB1-A004-9CCECA43D0D7}"/>
                                            </p:graphicEl>
                                          </p:spTgt>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7">
                                            <p:graphicEl>
                                              <a:dgm id="{AB218C50-E9A6-4455-9032-B74923AFA6C4}"/>
                                            </p:graphicEl>
                                          </p:spTgt>
                                        </p:tgtEl>
                                      </p:cBhvr>
                                    </p:animEffect>
                                    <p:set>
                                      <p:cBhvr>
                                        <p:cTn id="92" dur="1" fill="hold">
                                          <p:stCondLst>
                                            <p:cond delay="499"/>
                                          </p:stCondLst>
                                        </p:cTn>
                                        <p:tgtEl>
                                          <p:spTgt spid="7">
                                            <p:graphicEl>
                                              <a:dgm id="{AB218C50-E9A6-4455-9032-B74923AFA6C4}"/>
                                            </p:graphicEl>
                                          </p:spTgt>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7">
                                            <p:graphicEl>
                                              <a:dgm id="{A53CA851-306C-4977-9CEF-C00D81D238C1}"/>
                                            </p:graphicEl>
                                          </p:spTgt>
                                        </p:tgtEl>
                                      </p:cBhvr>
                                    </p:animEffect>
                                    <p:set>
                                      <p:cBhvr>
                                        <p:cTn id="95" dur="1" fill="hold">
                                          <p:stCondLst>
                                            <p:cond delay="499"/>
                                          </p:stCondLst>
                                        </p:cTn>
                                        <p:tgtEl>
                                          <p:spTgt spid="7">
                                            <p:graphicEl>
                                              <a:dgm id="{A53CA851-306C-4977-9CEF-C00D81D238C1}"/>
                                            </p:graphicEl>
                                          </p:spTgt>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7">
                                            <p:graphicEl>
                                              <a:dgm id="{E37DECFF-EADB-44C6-9A50-F976B50567BF}"/>
                                            </p:graphicEl>
                                          </p:spTgt>
                                        </p:tgtEl>
                                      </p:cBhvr>
                                    </p:animEffect>
                                    <p:set>
                                      <p:cBhvr>
                                        <p:cTn id="98" dur="1" fill="hold">
                                          <p:stCondLst>
                                            <p:cond delay="499"/>
                                          </p:stCondLst>
                                        </p:cTn>
                                        <p:tgtEl>
                                          <p:spTgt spid="7">
                                            <p:graphicEl>
                                              <a:dgm id="{E37DECFF-EADB-44C6-9A50-F976B50567BF}"/>
                                            </p:graphicEl>
                                          </p:spTgt>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7">
                                            <p:graphicEl>
                                              <a:dgm id="{FD34BC7B-06FD-4B0A-8341-DA05DB6E0268}"/>
                                            </p:graphicEl>
                                          </p:spTgt>
                                        </p:tgtEl>
                                      </p:cBhvr>
                                    </p:animEffect>
                                    <p:set>
                                      <p:cBhvr>
                                        <p:cTn id="101" dur="1" fill="hold">
                                          <p:stCondLst>
                                            <p:cond delay="499"/>
                                          </p:stCondLst>
                                        </p:cTn>
                                        <p:tgtEl>
                                          <p:spTgt spid="7">
                                            <p:graphicEl>
                                              <a:dgm id="{FD34BC7B-06FD-4B0A-8341-DA05DB6E0268}"/>
                                            </p:graphicEl>
                                          </p:spTgt>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
                                            <p:graphicEl>
                                              <a:dgm id="{2882C25E-DA8F-4920-BB3A-25F65E44A235}"/>
                                            </p:graphicEl>
                                          </p:spTgt>
                                        </p:tgtEl>
                                      </p:cBhvr>
                                    </p:animEffect>
                                    <p:set>
                                      <p:cBhvr>
                                        <p:cTn id="104" dur="1" fill="hold">
                                          <p:stCondLst>
                                            <p:cond delay="499"/>
                                          </p:stCondLst>
                                        </p:cTn>
                                        <p:tgtEl>
                                          <p:spTgt spid="7">
                                            <p:graphicEl>
                                              <a:dgm id="{2882C25E-DA8F-4920-BB3A-25F65E44A235}"/>
                                            </p:graphicEl>
                                          </p:spTgt>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7">
                                            <p:graphicEl>
                                              <a:dgm id="{3E953BEF-3B03-4619-9F5C-1ABD8552163C}"/>
                                            </p:graphicEl>
                                          </p:spTgt>
                                        </p:tgtEl>
                                      </p:cBhvr>
                                    </p:animEffect>
                                    <p:set>
                                      <p:cBhvr>
                                        <p:cTn id="107" dur="1" fill="hold">
                                          <p:stCondLst>
                                            <p:cond delay="499"/>
                                          </p:stCondLst>
                                        </p:cTn>
                                        <p:tgtEl>
                                          <p:spTgt spid="7">
                                            <p:graphicEl>
                                              <a:dgm id="{3E953BEF-3B03-4619-9F5C-1ABD8552163C}"/>
                                            </p:graphicEl>
                                          </p:spTgt>
                                        </p:tgtEl>
                                        <p:attrNameLst>
                                          <p:attrName>style.visibility</p:attrName>
                                        </p:attrNameLst>
                                      </p:cBhvr>
                                      <p:to>
                                        <p:strVal val="hidden"/>
                                      </p:to>
                                    </p:set>
                                  </p:childTnLst>
                                </p:cTn>
                              </p:par>
                              <p:par>
                                <p:cTn id="108" presetID="10" presetClass="entr" presetSubtype="0" fill="hold" grpId="1" nodeType="withEffect">
                                  <p:stCondLst>
                                    <p:cond delay="0"/>
                                  </p:stCondLst>
                                  <p:childTnLst>
                                    <p:set>
                                      <p:cBhvr>
                                        <p:cTn id="109" dur="1" fill="hold">
                                          <p:stCondLst>
                                            <p:cond delay="0"/>
                                          </p:stCondLst>
                                        </p:cTn>
                                        <p:tgtEl>
                                          <p:spTgt spid="8">
                                            <p:graphicEl>
                                              <a:dgm id="{AF80A9EE-84CE-46FE-81F5-6B9987213555}"/>
                                            </p:graphicEl>
                                          </p:spTgt>
                                        </p:tgtEl>
                                        <p:attrNameLst>
                                          <p:attrName>style.visibility</p:attrName>
                                        </p:attrNameLst>
                                      </p:cBhvr>
                                      <p:to>
                                        <p:strVal val="visible"/>
                                      </p:to>
                                    </p:set>
                                    <p:animEffect transition="in" filter="fade">
                                      <p:cBhvr>
                                        <p:cTn id="110" dur="500"/>
                                        <p:tgtEl>
                                          <p:spTgt spid="8">
                                            <p:graphicEl>
                                              <a:dgm id="{AF80A9EE-84CE-46FE-81F5-6B9987213555}"/>
                                            </p:graphicEl>
                                          </p:spTgt>
                                        </p:tgtEl>
                                      </p:cBhvr>
                                    </p:animEffect>
                                  </p:childTnLst>
                                </p:cTn>
                              </p:par>
                              <p:par>
                                <p:cTn id="111" presetID="10" presetClass="entr" presetSubtype="0" fill="hold" grpId="1" nodeType="withEffect">
                                  <p:stCondLst>
                                    <p:cond delay="0"/>
                                  </p:stCondLst>
                                  <p:childTnLst>
                                    <p:set>
                                      <p:cBhvr>
                                        <p:cTn id="112" dur="1" fill="hold">
                                          <p:stCondLst>
                                            <p:cond delay="0"/>
                                          </p:stCondLst>
                                        </p:cTn>
                                        <p:tgtEl>
                                          <p:spTgt spid="8">
                                            <p:graphicEl>
                                              <a:dgm id="{74CAAC54-8C26-46ED-87D4-ECF01D4043EF}"/>
                                            </p:graphicEl>
                                          </p:spTgt>
                                        </p:tgtEl>
                                        <p:attrNameLst>
                                          <p:attrName>style.visibility</p:attrName>
                                        </p:attrNameLst>
                                      </p:cBhvr>
                                      <p:to>
                                        <p:strVal val="visible"/>
                                      </p:to>
                                    </p:set>
                                    <p:animEffect transition="in" filter="fade">
                                      <p:cBhvr>
                                        <p:cTn id="113" dur="500"/>
                                        <p:tgtEl>
                                          <p:spTgt spid="8">
                                            <p:graphicEl>
                                              <a:dgm id="{74CAAC54-8C26-46ED-87D4-ECF01D4043EF}"/>
                                            </p:graphicEl>
                                          </p:spTgt>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8">
                                            <p:graphicEl>
                                              <a:dgm id="{194D146F-F229-49A1-ADBE-56BEB70D48D6}"/>
                                            </p:graphicEl>
                                          </p:spTgt>
                                        </p:tgtEl>
                                        <p:attrNameLst>
                                          <p:attrName>style.visibility</p:attrName>
                                        </p:attrNameLst>
                                      </p:cBhvr>
                                      <p:to>
                                        <p:strVal val="visible"/>
                                      </p:to>
                                    </p:set>
                                    <p:animEffect transition="in" filter="fade">
                                      <p:cBhvr>
                                        <p:cTn id="116" dur="500"/>
                                        <p:tgtEl>
                                          <p:spTgt spid="8">
                                            <p:graphicEl>
                                              <a:dgm id="{194D146F-F229-49A1-ADBE-56BEB70D48D6}"/>
                                            </p:graphicEl>
                                          </p:spTgt>
                                        </p:tgtEl>
                                      </p:cBhvr>
                                    </p:animEffect>
                                  </p:childTnLst>
                                </p:cTn>
                              </p:par>
                              <p:par>
                                <p:cTn id="117" presetID="10" presetClass="entr" presetSubtype="0" fill="hold" grpId="1" nodeType="withEffect">
                                  <p:stCondLst>
                                    <p:cond delay="0"/>
                                  </p:stCondLst>
                                  <p:childTnLst>
                                    <p:set>
                                      <p:cBhvr>
                                        <p:cTn id="118" dur="1" fill="hold">
                                          <p:stCondLst>
                                            <p:cond delay="0"/>
                                          </p:stCondLst>
                                        </p:cTn>
                                        <p:tgtEl>
                                          <p:spTgt spid="8">
                                            <p:graphicEl>
                                              <a:dgm id="{20F9DC8A-90B1-4A30-8803-FB454E7CD008}"/>
                                            </p:graphicEl>
                                          </p:spTgt>
                                        </p:tgtEl>
                                        <p:attrNameLst>
                                          <p:attrName>style.visibility</p:attrName>
                                        </p:attrNameLst>
                                      </p:cBhvr>
                                      <p:to>
                                        <p:strVal val="visible"/>
                                      </p:to>
                                    </p:set>
                                    <p:animEffect transition="in" filter="fade">
                                      <p:cBhvr>
                                        <p:cTn id="119" dur="500"/>
                                        <p:tgtEl>
                                          <p:spTgt spid="8">
                                            <p:graphicEl>
                                              <a:dgm id="{20F9DC8A-90B1-4A30-8803-FB454E7CD008}"/>
                                            </p:graphicEl>
                                          </p:spTgt>
                                        </p:tgtEl>
                                      </p:cBhvr>
                                    </p:animEffect>
                                  </p:childTnLst>
                                </p:cTn>
                              </p:par>
                              <p:par>
                                <p:cTn id="120" presetID="10" presetClass="entr" presetSubtype="0" fill="hold" grpId="1" nodeType="withEffect">
                                  <p:stCondLst>
                                    <p:cond delay="0"/>
                                  </p:stCondLst>
                                  <p:childTnLst>
                                    <p:set>
                                      <p:cBhvr>
                                        <p:cTn id="121" dur="1" fill="hold">
                                          <p:stCondLst>
                                            <p:cond delay="0"/>
                                          </p:stCondLst>
                                        </p:cTn>
                                        <p:tgtEl>
                                          <p:spTgt spid="8">
                                            <p:graphicEl>
                                              <a:dgm id="{E0D15CA3-C781-4A64-9962-1C124FA9E5C8}"/>
                                            </p:graphicEl>
                                          </p:spTgt>
                                        </p:tgtEl>
                                        <p:attrNameLst>
                                          <p:attrName>style.visibility</p:attrName>
                                        </p:attrNameLst>
                                      </p:cBhvr>
                                      <p:to>
                                        <p:strVal val="visible"/>
                                      </p:to>
                                    </p:set>
                                    <p:animEffect transition="in" filter="fade">
                                      <p:cBhvr>
                                        <p:cTn id="122" dur="500"/>
                                        <p:tgtEl>
                                          <p:spTgt spid="8">
                                            <p:graphicEl>
                                              <a:dgm id="{E0D15CA3-C781-4A64-9962-1C124FA9E5C8}"/>
                                            </p:graphicEl>
                                          </p:spTgt>
                                        </p:tgtEl>
                                      </p:cBhvr>
                                    </p:animEffect>
                                  </p:childTnLst>
                                </p:cTn>
                              </p:par>
                              <p:par>
                                <p:cTn id="123" presetID="10" presetClass="entr" presetSubtype="0" fill="hold" grpId="1" nodeType="withEffect">
                                  <p:stCondLst>
                                    <p:cond delay="0"/>
                                  </p:stCondLst>
                                  <p:childTnLst>
                                    <p:set>
                                      <p:cBhvr>
                                        <p:cTn id="124" dur="1" fill="hold">
                                          <p:stCondLst>
                                            <p:cond delay="0"/>
                                          </p:stCondLst>
                                        </p:cTn>
                                        <p:tgtEl>
                                          <p:spTgt spid="8">
                                            <p:graphicEl>
                                              <a:dgm id="{A78C01AE-3B05-47D5-A5E0-EF2F51EF6B49}"/>
                                            </p:graphicEl>
                                          </p:spTgt>
                                        </p:tgtEl>
                                        <p:attrNameLst>
                                          <p:attrName>style.visibility</p:attrName>
                                        </p:attrNameLst>
                                      </p:cBhvr>
                                      <p:to>
                                        <p:strVal val="visible"/>
                                      </p:to>
                                    </p:set>
                                    <p:animEffect transition="in" filter="fade">
                                      <p:cBhvr>
                                        <p:cTn id="125" dur="500"/>
                                        <p:tgtEl>
                                          <p:spTgt spid="8">
                                            <p:graphicEl>
                                              <a:dgm id="{A78C01AE-3B05-47D5-A5E0-EF2F51EF6B49}"/>
                                            </p:graphicEl>
                                          </p:spTgt>
                                        </p:tgtEl>
                                      </p:cBhvr>
                                    </p:animEffect>
                                  </p:childTnLst>
                                </p:cTn>
                              </p:par>
                              <p:par>
                                <p:cTn id="126" presetID="10" presetClass="entr" presetSubtype="0" fill="hold" grpId="1" nodeType="withEffect">
                                  <p:stCondLst>
                                    <p:cond delay="0"/>
                                  </p:stCondLst>
                                  <p:childTnLst>
                                    <p:set>
                                      <p:cBhvr>
                                        <p:cTn id="127" dur="1" fill="hold">
                                          <p:stCondLst>
                                            <p:cond delay="0"/>
                                          </p:stCondLst>
                                        </p:cTn>
                                        <p:tgtEl>
                                          <p:spTgt spid="8">
                                            <p:graphicEl>
                                              <a:dgm id="{524B8104-880B-4BE0-9CC5-D135AD90168E}"/>
                                            </p:graphicEl>
                                          </p:spTgt>
                                        </p:tgtEl>
                                        <p:attrNameLst>
                                          <p:attrName>style.visibility</p:attrName>
                                        </p:attrNameLst>
                                      </p:cBhvr>
                                      <p:to>
                                        <p:strVal val="visible"/>
                                      </p:to>
                                    </p:set>
                                    <p:animEffect transition="in" filter="fade">
                                      <p:cBhvr>
                                        <p:cTn id="128" dur="500"/>
                                        <p:tgtEl>
                                          <p:spTgt spid="8">
                                            <p:graphicEl>
                                              <a:dgm id="{524B8104-880B-4BE0-9CC5-D135AD90168E}"/>
                                            </p:graphicEl>
                                          </p:spTgt>
                                        </p:tgtEl>
                                      </p:cBhvr>
                                    </p:animEffect>
                                  </p:childTnLst>
                                </p:cTn>
                              </p:par>
                              <p:par>
                                <p:cTn id="129" presetID="10" presetClass="entr" presetSubtype="0" fill="hold" grpId="1" nodeType="with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fade">
                                      <p:cBhvr>
                                        <p:cTn id="131" dur="500"/>
                                        <p:tgtEl>
                                          <p:spTgt spid="9"/>
                                        </p:tgtEl>
                                      </p:cBhvr>
                                    </p:animEffect>
                                  </p:childTnLst>
                                </p:cTn>
                              </p:par>
                              <p:par>
                                <p:cTn id="132" presetID="10" presetClass="entr" presetSubtype="0" fill="hold" grpId="1" nodeType="withEffect">
                                  <p:stCondLst>
                                    <p:cond delay="0"/>
                                  </p:stCondLst>
                                  <p:childTnLst>
                                    <p:set>
                                      <p:cBhvr>
                                        <p:cTn id="133" dur="1" fill="hold">
                                          <p:stCondLst>
                                            <p:cond delay="0"/>
                                          </p:stCondLst>
                                        </p:cTn>
                                        <p:tgtEl>
                                          <p:spTgt spid="10"/>
                                        </p:tgtEl>
                                        <p:attrNameLst>
                                          <p:attrName>style.visibility</p:attrName>
                                        </p:attrNameLst>
                                      </p:cBhvr>
                                      <p:to>
                                        <p:strVal val="visible"/>
                                      </p:to>
                                    </p:set>
                                    <p:animEffect transition="in" filter="fade">
                                      <p:cBhvr>
                                        <p:cTn id="1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5" fill="hold" display="0">
                  <p:stCondLst>
                    <p:cond delay="indefinite"/>
                  </p:stCondLst>
                  <p:endCondLst>
                    <p:cond evt="onStopAudio" delay="0">
                      <p:tgtEl>
                        <p:sldTgt/>
                      </p:tgtEl>
                    </p:cond>
                  </p:endCondLst>
                </p:cTn>
                <p:tgtEl>
                  <p:spTgt spid="5"/>
                </p:tgtEl>
              </p:cMediaNode>
            </p:audio>
          </p:childTnLst>
        </p:cTn>
      </p:par>
    </p:tnLst>
    <p:bldLst>
      <p:bldGraphic spid="8" grpId="0" uiExpand="1">
        <p:bldSub>
          <a:bldDgm bld="lvlAtOnce"/>
        </p:bldSub>
      </p:bldGraphic>
      <p:bldGraphic spid="8" grpId="1" uiExpand="1">
        <p:bldSub>
          <a:bldDgm bld="lvlAtOnce"/>
        </p:bldSub>
      </p:bldGraphic>
      <p:bldGraphic spid="7" grpId="0">
        <p:bldSub>
          <a:bldDgm bld="lvlAtOnce"/>
        </p:bldSub>
      </p:bldGraphic>
      <p:bldGraphic spid="7" grpId="1">
        <p:bldSub>
          <a:bldDgm bld="lvlAtOnce"/>
        </p:bldSub>
      </p:bldGraphic>
      <p:bldP spid="9" grpId="0" animBg="1"/>
      <p:bldP spid="9" grpId="1"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A2FA-2DDB-8A51-4F5E-5105D54593A0}"/>
              </a:ext>
            </a:extLst>
          </p:cNvPr>
          <p:cNvSpPr>
            <a:spLocks noGrp="1"/>
          </p:cNvSpPr>
          <p:nvPr>
            <p:ph type="title"/>
          </p:nvPr>
        </p:nvSpPr>
        <p:spPr>
          <a:xfrm>
            <a:off x="3256165" y="-51794"/>
            <a:ext cx="7078837" cy="814193"/>
          </a:xfrm>
        </p:spPr>
        <p:txBody>
          <a:bodyPr vert="horz" lIns="91440" tIns="45720" rIns="91440" bIns="45720" rtlCol="0" anchor="b">
            <a:normAutofit/>
          </a:bodyPr>
          <a:lstStyle/>
          <a:p>
            <a:r>
              <a:rPr lang="en-US" sz="4400" dirty="0"/>
              <a:t>Decision Tree Results</a:t>
            </a:r>
          </a:p>
        </p:txBody>
      </p:sp>
      <p:graphicFrame>
        <p:nvGraphicFramePr>
          <p:cNvPr id="6" name="Table 5">
            <a:extLst>
              <a:ext uri="{FF2B5EF4-FFF2-40B4-BE49-F238E27FC236}">
                <a16:creationId xmlns:a16="http://schemas.microsoft.com/office/drawing/2014/main" id="{18EBC5A3-1D0D-6EDE-1D8C-014882D06C24}"/>
              </a:ext>
            </a:extLst>
          </p:cNvPr>
          <p:cNvGraphicFramePr>
            <a:graphicFrameLocks noGrp="1"/>
          </p:cNvGraphicFramePr>
          <p:nvPr>
            <p:extLst>
              <p:ext uri="{D42A27DB-BD31-4B8C-83A1-F6EECF244321}">
                <p14:modId xmlns:p14="http://schemas.microsoft.com/office/powerpoint/2010/main" val="1625393052"/>
              </p:ext>
            </p:extLst>
          </p:nvPr>
        </p:nvGraphicFramePr>
        <p:xfrm>
          <a:off x="149527" y="861690"/>
          <a:ext cx="4467595" cy="2728175"/>
        </p:xfrm>
        <a:graphic>
          <a:graphicData uri="http://schemas.openxmlformats.org/drawingml/2006/table">
            <a:tbl>
              <a:tblPr firstRow="1" bandRow="1">
                <a:tableStyleId>{5C22544A-7EE6-4342-B048-85BDC9FD1C3A}</a:tableStyleId>
              </a:tblPr>
              <a:tblGrid>
                <a:gridCol w="951432">
                  <a:extLst>
                    <a:ext uri="{9D8B030D-6E8A-4147-A177-3AD203B41FA5}">
                      <a16:colId xmlns:a16="http://schemas.microsoft.com/office/drawing/2014/main" val="3653556863"/>
                    </a:ext>
                  </a:extLst>
                </a:gridCol>
                <a:gridCol w="979052">
                  <a:extLst>
                    <a:ext uri="{9D8B030D-6E8A-4147-A177-3AD203B41FA5}">
                      <a16:colId xmlns:a16="http://schemas.microsoft.com/office/drawing/2014/main" val="930458051"/>
                    </a:ext>
                  </a:extLst>
                </a:gridCol>
                <a:gridCol w="750073">
                  <a:extLst>
                    <a:ext uri="{9D8B030D-6E8A-4147-A177-3AD203B41FA5}">
                      <a16:colId xmlns:a16="http://schemas.microsoft.com/office/drawing/2014/main" val="1584756100"/>
                    </a:ext>
                  </a:extLst>
                </a:gridCol>
                <a:gridCol w="893519">
                  <a:extLst>
                    <a:ext uri="{9D8B030D-6E8A-4147-A177-3AD203B41FA5}">
                      <a16:colId xmlns:a16="http://schemas.microsoft.com/office/drawing/2014/main" val="3901156718"/>
                    </a:ext>
                  </a:extLst>
                </a:gridCol>
                <a:gridCol w="893519">
                  <a:extLst>
                    <a:ext uri="{9D8B030D-6E8A-4147-A177-3AD203B41FA5}">
                      <a16:colId xmlns:a16="http://schemas.microsoft.com/office/drawing/2014/main" val="3328860328"/>
                    </a:ext>
                  </a:extLst>
                </a:gridCol>
              </a:tblGrid>
              <a:tr h="472655">
                <a:tc>
                  <a:txBody>
                    <a:bodyPr/>
                    <a:lstStyle/>
                    <a:p>
                      <a:pPr algn="ctr"/>
                      <a:r>
                        <a:rPr lang="en-US" sz="1400" i="1" dirty="0">
                          <a:solidFill>
                            <a:srgbClr val="FFFF00"/>
                          </a:solidFill>
                        </a:rPr>
                        <a:t>Gini Report 1</a:t>
                      </a:r>
                    </a:p>
                  </a:txBody>
                  <a:tcPr/>
                </a:tc>
                <a:tc>
                  <a:txBody>
                    <a:bodyPr/>
                    <a:lstStyle/>
                    <a:p>
                      <a:pPr algn="ctr"/>
                      <a:r>
                        <a:rPr lang="en-US" sz="1400" dirty="0"/>
                        <a:t>Precision</a:t>
                      </a:r>
                    </a:p>
                  </a:txBody>
                  <a:tcPr/>
                </a:tc>
                <a:tc>
                  <a:txBody>
                    <a:bodyPr/>
                    <a:lstStyle/>
                    <a:p>
                      <a:pPr algn="ctr"/>
                      <a:r>
                        <a:rPr lang="en-US" sz="1400" dirty="0"/>
                        <a:t>Recall</a:t>
                      </a:r>
                    </a:p>
                  </a:txBody>
                  <a:tcPr/>
                </a:tc>
                <a:tc>
                  <a:txBody>
                    <a:bodyPr/>
                    <a:lstStyle/>
                    <a:p>
                      <a:pPr algn="ctr"/>
                      <a:r>
                        <a:rPr lang="en-US" sz="1400" dirty="0"/>
                        <a:t>F1-Score</a:t>
                      </a:r>
                    </a:p>
                  </a:txBody>
                  <a:tcPr/>
                </a:tc>
                <a:tc>
                  <a:txBody>
                    <a:bodyPr/>
                    <a:lstStyle/>
                    <a:p>
                      <a:pPr algn="ctr"/>
                      <a:r>
                        <a:rPr lang="en-US" sz="1400" dirty="0"/>
                        <a:t>Support</a:t>
                      </a:r>
                    </a:p>
                  </a:txBody>
                  <a:tcPr/>
                </a:tc>
                <a:extLst>
                  <a:ext uri="{0D108BD9-81ED-4DB2-BD59-A6C34878D82A}">
                    <a16:rowId xmlns:a16="http://schemas.microsoft.com/office/drawing/2014/main" val="2153929156"/>
                  </a:ext>
                </a:extLst>
              </a:tr>
              <a:tr h="270089">
                <a:tc>
                  <a:txBody>
                    <a:bodyPr/>
                    <a:lstStyle/>
                    <a:p>
                      <a:pPr algn="ctr"/>
                      <a:r>
                        <a:rPr lang="en-US" sz="1400" i="1" dirty="0"/>
                        <a:t>Dropout</a:t>
                      </a:r>
                    </a:p>
                  </a:txBody>
                  <a:tcPr/>
                </a:tc>
                <a:tc>
                  <a:txBody>
                    <a:bodyPr/>
                    <a:lstStyle/>
                    <a:p>
                      <a:pPr algn="ctr"/>
                      <a:r>
                        <a:rPr lang="en-US" sz="1400" i="1" dirty="0"/>
                        <a:t>52.87%</a:t>
                      </a:r>
                    </a:p>
                  </a:txBody>
                  <a:tcPr/>
                </a:tc>
                <a:tc>
                  <a:txBody>
                    <a:bodyPr/>
                    <a:lstStyle/>
                    <a:p>
                      <a:pPr algn="ctr"/>
                      <a:r>
                        <a:rPr lang="en-US" sz="1400" i="1" dirty="0"/>
                        <a:t>46.07%</a:t>
                      </a:r>
                    </a:p>
                  </a:txBody>
                  <a:tcPr/>
                </a:tc>
                <a:tc>
                  <a:txBody>
                    <a:bodyPr/>
                    <a:lstStyle/>
                    <a:p>
                      <a:pPr algn="ctr"/>
                      <a:r>
                        <a:rPr lang="en-US" sz="1400" i="1" dirty="0"/>
                        <a:t>49.24%</a:t>
                      </a:r>
                    </a:p>
                  </a:txBody>
                  <a:tcPr/>
                </a:tc>
                <a:tc>
                  <a:txBody>
                    <a:bodyPr/>
                    <a:lstStyle/>
                    <a:p>
                      <a:pPr algn="ctr"/>
                      <a:r>
                        <a:rPr lang="en-US" sz="1400" i="1" dirty="0"/>
                        <a:t>280</a:t>
                      </a:r>
                    </a:p>
                  </a:txBody>
                  <a:tcPr/>
                </a:tc>
                <a:extLst>
                  <a:ext uri="{0D108BD9-81ED-4DB2-BD59-A6C34878D82A}">
                    <a16:rowId xmlns:a16="http://schemas.microsoft.com/office/drawing/2014/main" val="2263391849"/>
                  </a:ext>
                </a:extLst>
              </a:tr>
              <a:tr h="270089">
                <a:tc>
                  <a:txBody>
                    <a:bodyPr/>
                    <a:lstStyle/>
                    <a:p>
                      <a:pPr algn="ctr"/>
                      <a:r>
                        <a:rPr lang="en-US" sz="1400" i="1" dirty="0"/>
                        <a:t>Enrolled</a:t>
                      </a:r>
                    </a:p>
                  </a:txBody>
                  <a:tcPr/>
                </a:tc>
                <a:tc>
                  <a:txBody>
                    <a:bodyPr/>
                    <a:lstStyle/>
                    <a:p>
                      <a:pPr algn="ctr"/>
                      <a:r>
                        <a:rPr lang="en-US" sz="1400" i="1" dirty="0"/>
                        <a:t>55.76%</a:t>
                      </a:r>
                    </a:p>
                  </a:txBody>
                  <a:tcPr/>
                </a:tc>
                <a:tc>
                  <a:txBody>
                    <a:bodyPr/>
                    <a:lstStyle/>
                    <a:p>
                      <a:pPr algn="ctr"/>
                      <a:r>
                        <a:rPr lang="en-US" sz="1400" i="1" dirty="0"/>
                        <a:t>79.02%</a:t>
                      </a:r>
                    </a:p>
                  </a:txBody>
                  <a:tcPr/>
                </a:tc>
                <a:tc>
                  <a:txBody>
                    <a:bodyPr/>
                    <a:lstStyle/>
                    <a:p>
                      <a:pPr algn="ctr"/>
                      <a:r>
                        <a:rPr lang="en-US" sz="1400" i="1" dirty="0"/>
                        <a:t>65.38%</a:t>
                      </a:r>
                    </a:p>
                  </a:txBody>
                  <a:tcPr/>
                </a:tc>
                <a:tc>
                  <a:txBody>
                    <a:bodyPr/>
                    <a:lstStyle/>
                    <a:p>
                      <a:pPr algn="ctr"/>
                      <a:r>
                        <a:rPr lang="en-US" sz="1400" i="1" dirty="0"/>
                        <a:t>429</a:t>
                      </a:r>
                    </a:p>
                  </a:txBody>
                  <a:tcPr/>
                </a:tc>
                <a:extLst>
                  <a:ext uri="{0D108BD9-81ED-4DB2-BD59-A6C34878D82A}">
                    <a16:rowId xmlns:a16="http://schemas.microsoft.com/office/drawing/2014/main" val="1373479981"/>
                  </a:ext>
                </a:extLst>
              </a:tr>
              <a:tr h="270089">
                <a:tc>
                  <a:txBody>
                    <a:bodyPr/>
                    <a:lstStyle/>
                    <a:p>
                      <a:pPr algn="ctr"/>
                      <a:r>
                        <a:rPr lang="en-US" sz="1400" i="1" dirty="0"/>
                        <a:t>Graduate</a:t>
                      </a:r>
                    </a:p>
                  </a:txBody>
                  <a:tcPr/>
                </a:tc>
                <a:tc>
                  <a:txBody>
                    <a:bodyPr/>
                    <a:lstStyle/>
                    <a:p>
                      <a:pPr algn="ctr"/>
                      <a:r>
                        <a:rPr lang="en-US" sz="1400" i="1" dirty="0"/>
                        <a:t>24.24%</a:t>
                      </a:r>
                    </a:p>
                  </a:txBody>
                  <a:tcPr/>
                </a:tc>
                <a:tc>
                  <a:txBody>
                    <a:bodyPr/>
                    <a:lstStyle/>
                    <a:p>
                      <a:pPr algn="ctr"/>
                      <a:r>
                        <a:rPr lang="en-US" sz="1400" i="1" dirty="0"/>
                        <a:t>4.55%</a:t>
                      </a:r>
                    </a:p>
                  </a:txBody>
                  <a:tcPr/>
                </a:tc>
                <a:tc>
                  <a:txBody>
                    <a:bodyPr/>
                    <a:lstStyle/>
                    <a:p>
                      <a:pPr algn="ctr"/>
                      <a:r>
                        <a:rPr lang="en-US" sz="1400" i="1" dirty="0"/>
                        <a:t>7.66%</a:t>
                      </a:r>
                    </a:p>
                  </a:txBody>
                  <a:tcPr/>
                </a:tc>
                <a:tc>
                  <a:txBody>
                    <a:bodyPr/>
                    <a:lstStyle/>
                    <a:p>
                      <a:pPr algn="ctr"/>
                      <a:r>
                        <a:rPr lang="en-US" sz="1400" i="1" dirty="0"/>
                        <a:t>176</a:t>
                      </a:r>
                    </a:p>
                  </a:txBody>
                  <a:tcPr/>
                </a:tc>
                <a:extLst>
                  <a:ext uri="{0D108BD9-81ED-4DB2-BD59-A6C34878D82A}">
                    <a16:rowId xmlns:a16="http://schemas.microsoft.com/office/drawing/2014/main" val="891931178"/>
                  </a:ext>
                </a:extLst>
              </a:tr>
              <a:tr h="270089">
                <a:tc>
                  <a:txBody>
                    <a:bodyPr/>
                    <a:lstStyle/>
                    <a:p>
                      <a:pPr algn="ctr"/>
                      <a:r>
                        <a:rPr lang="en-US" sz="1400" i="1" dirty="0"/>
                        <a:t>Accuracy</a:t>
                      </a:r>
                    </a:p>
                  </a:txBody>
                  <a:tcPr/>
                </a:tc>
                <a:tc>
                  <a:txBody>
                    <a:bodyPr/>
                    <a:lstStyle/>
                    <a:p>
                      <a:pPr algn="ctr"/>
                      <a:endParaRPr lang="en-US" sz="1400" i="1" dirty="0"/>
                    </a:p>
                  </a:txBody>
                  <a:tcPr/>
                </a:tc>
                <a:tc>
                  <a:txBody>
                    <a:bodyPr/>
                    <a:lstStyle/>
                    <a:p>
                      <a:pPr algn="ctr"/>
                      <a:endParaRPr lang="en-US" sz="1400" i="1" dirty="0"/>
                    </a:p>
                  </a:txBody>
                  <a:tcPr/>
                </a:tc>
                <a:tc>
                  <a:txBody>
                    <a:bodyPr/>
                    <a:lstStyle/>
                    <a:p>
                      <a:pPr algn="ctr"/>
                      <a:r>
                        <a:rPr lang="en-US" sz="1400" i="1" dirty="0">
                          <a:highlight>
                            <a:srgbClr val="FFFF00"/>
                          </a:highlight>
                        </a:rPr>
                        <a:t>53.79%</a:t>
                      </a:r>
                    </a:p>
                  </a:txBody>
                  <a:tcPr/>
                </a:tc>
                <a:tc>
                  <a:txBody>
                    <a:bodyPr/>
                    <a:lstStyle/>
                    <a:p>
                      <a:pPr algn="ctr"/>
                      <a:r>
                        <a:rPr lang="en-US" sz="1400" i="1" dirty="0"/>
                        <a:t>885</a:t>
                      </a:r>
                    </a:p>
                  </a:txBody>
                  <a:tcPr/>
                </a:tc>
                <a:extLst>
                  <a:ext uri="{0D108BD9-81ED-4DB2-BD59-A6C34878D82A}">
                    <a16:rowId xmlns:a16="http://schemas.microsoft.com/office/drawing/2014/main" val="653006068"/>
                  </a:ext>
                </a:extLst>
              </a:tr>
              <a:tr h="270089">
                <a:tc>
                  <a:txBody>
                    <a:bodyPr/>
                    <a:lstStyle/>
                    <a:p>
                      <a:pPr algn="ctr"/>
                      <a:r>
                        <a:rPr lang="en-US" sz="1400" i="1" dirty="0"/>
                        <a:t>Macro Avg</a:t>
                      </a:r>
                    </a:p>
                  </a:txBody>
                  <a:tcPr/>
                </a:tc>
                <a:tc>
                  <a:txBody>
                    <a:bodyPr/>
                    <a:lstStyle/>
                    <a:p>
                      <a:pPr algn="ctr"/>
                      <a:r>
                        <a:rPr lang="en-US" sz="1400" i="1" dirty="0"/>
                        <a:t>44.29%</a:t>
                      </a:r>
                    </a:p>
                  </a:txBody>
                  <a:tcPr/>
                </a:tc>
                <a:tc>
                  <a:txBody>
                    <a:bodyPr/>
                    <a:lstStyle/>
                    <a:p>
                      <a:pPr algn="ctr"/>
                      <a:r>
                        <a:rPr lang="en-US" sz="1400" i="1" dirty="0"/>
                        <a:t>43.21%</a:t>
                      </a:r>
                    </a:p>
                  </a:txBody>
                  <a:tcPr/>
                </a:tc>
                <a:tc>
                  <a:txBody>
                    <a:bodyPr/>
                    <a:lstStyle/>
                    <a:p>
                      <a:pPr algn="ctr"/>
                      <a:r>
                        <a:rPr lang="en-US" sz="1400" i="1" dirty="0"/>
                        <a:t>40.76%</a:t>
                      </a:r>
                    </a:p>
                  </a:txBody>
                  <a:tcPr/>
                </a:tc>
                <a:tc>
                  <a:txBody>
                    <a:bodyPr/>
                    <a:lstStyle/>
                    <a:p>
                      <a:pPr algn="ctr"/>
                      <a:r>
                        <a:rPr lang="en-US" sz="1400" i="1" dirty="0"/>
                        <a:t>885</a:t>
                      </a:r>
                    </a:p>
                  </a:txBody>
                  <a:tcPr/>
                </a:tc>
                <a:extLst>
                  <a:ext uri="{0D108BD9-81ED-4DB2-BD59-A6C34878D82A}">
                    <a16:rowId xmlns:a16="http://schemas.microsoft.com/office/drawing/2014/main" val="2826102837"/>
                  </a:ext>
                </a:extLst>
              </a:tr>
              <a:tr h="472655">
                <a:tc>
                  <a:txBody>
                    <a:bodyPr/>
                    <a:lstStyle/>
                    <a:p>
                      <a:pPr algn="ctr"/>
                      <a:r>
                        <a:rPr lang="en-US" sz="1400" i="1" dirty="0" err="1"/>
                        <a:t>Wtd</a:t>
                      </a:r>
                      <a:r>
                        <a:rPr lang="en-US" sz="1400" i="1" dirty="0"/>
                        <a:t>. Avg</a:t>
                      </a:r>
                    </a:p>
                  </a:txBody>
                  <a:tcPr/>
                </a:tc>
                <a:tc>
                  <a:txBody>
                    <a:bodyPr/>
                    <a:lstStyle/>
                    <a:p>
                      <a:pPr algn="ctr"/>
                      <a:r>
                        <a:rPr lang="en-US" sz="1400" i="1" dirty="0"/>
                        <a:t>48.58%</a:t>
                      </a:r>
                    </a:p>
                  </a:txBody>
                  <a:tcPr/>
                </a:tc>
                <a:tc>
                  <a:txBody>
                    <a:bodyPr/>
                    <a:lstStyle/>
                    <a:p>
                      <a:pPr algn="ctr"/>
                      <a:r>
                        <a:rPr lang="en-US" sz="1400" i="1" dirty="0"/>
                        <a:t>53.79%</a:t>
                      </a:r>
                    </a:p>
                  </a:txBody>
                  <a:tcPr/>
                </a:tc>
                <a:tc>
                  <a:txBody>
                    <a:bodyPr/>
                    <a:lstStyle/>
                    <a:p>
                      <a:pPr algn="ctr"/>
                      <a:r>
                        <a:rPr lang="en-US" sz="1400" i="1" dirty="0"/>
                        <a:t>48.79%</a:t>
                      </a:r>
                    </a:p>
                  </a:txBody>
                  <a:tcPr/>
                </a:tc>
                <a:tc>
                  <a:txBody>
                    <a:bodyPr/>
                    <a:lstStyle/>
                    <a:p>
                      <a:pPr algn="ctr"/>
                      <a:r>
                        <a:rPr lang="en-US" sz="1400" i="1" dirty="0"/>
                        <a:t>885</a:t>
                      </a:r>
                    </a:p>
                  </a:txBody>
                  <a:tcPr/>
                </a:tc>
                <a:extLst>
                  <a:ext uri="{0D108BD9-81ED-4DB2-BD59-A6C34878D82A}">
                    <a16:rowId xmlns:a16="http://schemas.microsoft.com/office/drawing/2014/main" val="3043600016"/>
                  </a:ext>
                </a:extLst>
              </a:tr>
            </a:tbl>
          </a:graphicData>
        </a:graphic>
      </p:graphicFrame>
      <p:graphicFrame>
        <p:nvGraphicFramePr>
          <p:cNvPr id="21" name="Table 20">
            <a:extLst>
              <a:ext uri="{FF2B5EF4-FFF2-40B4-BE49-F238E27FC236}">
                <a16:creationId xmlns:a16="http://schemas.microsoft.com/office/drawing/2014/main" id="{DF2747B0-2CAA-9AF7-858F-8038EF74575B}"/>
              </a:ext>
            </a:extLst>
          </p:cNvPr>
          <p:cNvGraphicFramePr>
            <a:graphicFrameLocks noGrp="1"/>
          </p:cNvGraphicFramePr>
          <p:nvPr>
            <p:extLst>
              <p:ext uri="{D42A27DB-BD31-4B8C-83A1-F6EECF244321}">
                <p14:modId xmlns:p14="http://schemas.microsoft.com/office/powerpoint/2010/main" val="3424147091"/>
              </p:ext>
            </p:extLst>
          </p:nvPr>
        </p:nvGraphicFramePr>
        <p:xfrm>
          <a:off x="7563711" y="861690"/>
          <a:ext cx="4467595" cy="2728175"/>
        </p:xfrm>
        <a:graphic>
          <a:graphicData uri="http://schemas.openxmlformats.org/drawingml/2006/table">
            <a:tbl>
              <a:tblPr firstRow="1" bandRow="1">
                <a:tableStyleId>{5C22544A-7EE6-4342-B048-85BDC9FD1C3A}</a:tableStyleId>
              </a:tblPr>
              <a:tblGrid>
                <a:gridCol w="951432">
                  <a:extLst>
                    <a:ext uri="{9D8B030D-6E8A-4147-A177-3AD203B41FA5}">
                      <a16:colId xmlns:a16="http://schemas.microsoft.com/office/drawing/2014/main" val="3653556863"/>
                    </a:ext>
                  </a:extLst>
                </a:gridCol>
                <a:gridCol w="979052">
                  <a:extLst>
                    <a:ext uri="{9D8B030D-6E8A-4147-A177-3AD203B41FA5}">
                      <a16:colId xmlns:a16="http://schemas.microsoft.com/office/drawing/2014/main" val="930458051"/>
                    </a:ext>
                  </a:extLst>
                </a:gridCol>
                <a:gridCol w="750073">
                  <a:extLst>
                    <a:ext uri="{9D8B030D-6E8A-4147-A177-3AD203B41FA5}">
                      <a16:colId xmlns:a16="http://schemas.microsoft.com/office/drawing/2014/main" val="1584756100"/>
                    </a:ext>
                  </a:extLst>
                </a:gridCol>
                <a:gridCol w="893519">
                  <a:extLst>
                    <a:ext uri="{9D8B030D-6E8A-4147-A177-3AD203B41FA5}">
                      <a16:colId xmlns:a16="http://schemas.microsoft.com/office/drawing/2014/main" val="3901156718"/>
                    </a:ext>
                  </a:extLst>
                </a:gridCol>
                <a:gridCol w="893519">
                  <a:extLst>
                    <a:ext uri="{9D8B030D-6E8A-4147-A177-3AD203B41FA5}">
                      <a16:colId xmlns:a16="http://schemas.microsoft.com/office/drawing/2014/main" val="3328860328"/>
                    </a:ext>
                  </a:extLst>
                </a:gridCol>
              </a:tblGrid>
              <a:tr h="470102">
                <a:tc>
                  <a:txBody>
                    <a:bodyPr/>
                    <a:lstStyle/>
                    <a:p>
                      <a:pPr algn="ctr"/>
                      <a:r>
                        <a:rPr lang="en-US" sz="1400" i="1" dirty="0">
                          <a:solidFill>
                            <a:srgbClr val="FFFF00"/>
                          </a:solidFill>
                        </a:rPr>
                        <a:t>Gini Report 2</a:t>
                      </a:r>
                    </a:p>
                  </a:txBody>
                  <a:tcPr/>
                </a:tc>
                <a:tc>
                  <a:txBody>
                    <a:bodyPr/>
                    <a:lstStyle/>
                    <a:p>
                      <a:pPr algn="ctr"/>
                      <a:r>
                        <a:rPr lang="en-US" sz="1400" dirty="0"/>
                        <a:t>Precision</a:t>
                      </a:r>
                    </a:p>
                  </a:txBody>
                  <a:tcPr/>
                </a:tc>
                <a:tc>
                  <a:txBody>
                    <a:bodyPr/>
                    <a:lstStyle/>
                    <a:p>
                      <a:pPr algn="ctr"/>
                      <a:r>
                        <a:rPr lang="en-US" sz="1400" dirty="0"/>
                        <a:t>Recall</a:t>
                      </a:r>
                    </a:p>
                  </a:txBody>
                  <a:tcPr/>
                </a:tc>
                <a:tc>
                  <a:txBody>
                    <a:bodyPr/>
                    <a:lstStyle/>
                    <a:p>
                      <a:pPr algn="ctr"/>
                      <a:r>
                        <a:rPr lang="en-US" sz="1400" dirty="0"/>
                        <a:t>F1-Score</a:t>
                      </a:r>
                    </a:p>
                  </a:txBody>
                  <a:tcPr/>
                </a:tc>
                <a:tc>
                  <a:txBody>
                    <a:bodyPr/>
                    <a:lstStyle/>
                    <a:p>
                      <a:pPr algn="ctr"/>
                      <a:r>
                        <a:rPr lang="en-US" sz="1400" dirty="0"/>
                        <a:t>Support</a:t>
                      </a:r>
                    </a:p>
                  </a:txBody>
                  <a:tcPr/>
                </a:tc>
                <a:extLst>
                  <a:ext uri="{0D108BD9-81ED-4DB2-BD59-A6C34878D82A}">
                    <a16:rowId xmlns:a16="http://schemas.microsoft.com/office/drawing/2014/main" val="2153929156"/>
                  </a:ext>
                </a:extLst>
              </a:tr>
              <a:tr h="270089">
                <a:tc>
                  <a:txBody>
                    <a:bodyPr/>
                    <a:lstStyle/>
                    <a:p>
                      <a:pPr algn="ctr"/>
                      <a:r>
                        <a:rPr lang="en-US" sz="1400" i="1" dirty="0"/>
                        <a:t>Dropout</a:t>
                      </a:r>
                    </a:p>
                  </a:txBody>
                  <a:tcPr/>
                </a:tc>
                <a:tc>
                  <a:txBody>
                    <a:bodyPr/>
                    <a:lstStyle/>
                    <a:p>
                      <a:pPr algn="ctr"/>
                      <a:r>
                        <a:rPr lang="en-US" sz="1400" i="1" dirty="0"/>
                        <a:t>50.24%</a:t>
                      </a:r>
                    </a:p>
                  </a:txBody>
                  <a:tcPr/>
                </a:tc>
                <a:tc>
                  <a:txBody>
                    <a:bodyPr/>
                    <a:lstStyle/>
                    <a:p>
                      <a:pPr algn="ctr"/>
                      <a:r>
                        <a:rPr lang="en-US" sz="1400" i="1" dirty="0"/>
                        <a:t>47.80%</a:t>
                      </a:r>
                    </a:p>
                  </a:txBody>
                  <a:tcPr/>
                </a:tc>
                <a:tc>
                  <a:txBody>
                    <a:bodyPr/>
                    <a:lstStyle/>
                    <a:p>
                      <a:pPr algn="ctr"/>
                      <a:r>
                        <a:rPr lang="en-US" sz="1400" i="1" dirty="0"/>
                        <a:t>48.99%</a:t>
                      </a:r>
                    </a:p>
                  </a:txBody>
                  <a:tcPr/>
                </a:tc>
                <a:tc>
                  <a:txBody>
                    <a:bodyPr/>
                    <a:lstStyle/>
                    <a:p>
                      <a:pPr algn="ctr"/>
                      <a:r>
                        <a:rPr lang="en-US" sz="1400" i="1" dirty="0"/>
                        <a:t>431</a:t>
                      </a:r>
                    </a:p>
                  </a:txBody>
                  <a:tcPr/>
                </a:tc>
                <a:extLst>
                  <a:ext uri="{0D108BD9-81ED-4DB2-BD59-A6C34878D82A}">
                    <a16:rowId xmlns:a16="http://schemas.microsoft.com/office/drawing/2014/main" val="2263391849"/>
                  </a:ext>
                </a:extLst>
              </a:tr>
              <a:tr h="270089">
                <a:tc>
                  <a:txBody>
                    <a:bodyPr/>
                    <a:lstStyle/>
                    <a:p>
                      <a:pPr algn="ctr"/>
                      <a:r>
                        <a:rPr lang="en-US" sz="1400" i="1" dirty="0"/>
                        <a:t>Enrolled</a:t>
                      </a:r>
                    </a:p>
                  </a:txBody>
                  <a:tcPr/>
                </a:tc>
                <a:tc>
                  <a:txBody>
                    <a:bodyPr/>
                    <a:lstStyle/>
                    <a:p>
                      <a:pPr algn="ctr"/>
                      <a:r>
                        <a:rPr lang="en-US" sz="1400" i="1" dirty="0"/>
                        <a:t>56.38%</a:t>
                      </a:r>
                    </a:p>
                  </a:txBody>
                  <a:tcPr/>
                </a:tc>
                <a:tc>
                  <a:txBody>
                    <a:bodyPr/>
                    <a:lstStyle/>
                    <a:p>
                      <a:pPr algn="ctr"/>
                      <a:r>
                        <a:rPr lang="en-US" sz="1400" i="1" dirty="0"/>
                        <a:t>77.32%</a:t>
                      </a:r>
                    </a:p>
                  </a:txBody>
                  <a:tcPr/>
                </a:tc>
                <a:tc>
                  <a:txBody>
                    <a:bodyPr/>
                    <a:lstStyle/>
                    <a:p>
                      <a:pPr algn="ctr"/>
                      <a:r>
                        <a:rPr lang="en-US" sz="1400" i="1" dirty="0"/>
                        <a:t>65.21%</a:t>
                      </a:r>
                    </a:p>
                  </a:txBody>
                  <a:tcPr/>
                </a:tc>
                <a:tc>
                  <a:txBody>
                    <a:bodyPr/>
                    <a:lstStyle/>
                    <a:p>
                      <a:pPr algn="ctr"/>
                      <a:r>
                        <a:rPr lang="en-US" sz="1400" i="1" dirty="0"/>
                        <a:t>657</a:t>
                      </a:r>
                    </a:p>
                  </a:txBody>
                  <a:tcPr/>
                </a:tc>
                <a:extLst>
                  <a:ext uri="{0D108BD9-81ED-4DB2-BD59-A6C34878D82A}">
                    <a16:rowId xmlns:a16="http://schemas.microsoft.com/office/drawing/2014/main" val="1373479981"/>
                  </a:ext>
                </a:extLst>
              </a:tr>
              <a:tr h="270089">
                <a:tc>
                  <a:txBody>
                    <a:bodyPr/>
                    <a:lstStyle/>
                    <a:p>
                      <a:pPr algn="ctr"/>
                      <a:r>
                        <a:rPr lang="en-US" sz="1400" i="1" dirty="0"/>
                        <a:t>Graduate</a:t>
                      </a:r>
                    </a:p>
                  </a:txBody>
                  <a:tcPr/>
                </a:tc>
                <a:tc>
                  <a:txBody>
                    <a:bodyPr/>
                    <a:lstStyle/>
                    <a:p>
                      <a:pPr algn="ctr"/>
                      <a:r>
                        <a:rPr lang="en-US" sz="1400" i="1" dirty="0"/>
                        <a:t>11.76%</a:t>
                      </a:r>
                    </a:p>
                  </a:txBody>
                  <a:tcPr/>
                </a:tc>
                <a:tc>
                  <a:txBody>
                    <a:bodyPr/>
                    <a:lstStyle/>
                    <a:p>
                      <a:pPr algn="ctr"/>
                      <a:r>
                        <a:rPr lang="en-US" sz="1400" i="1" dirty="0">
                          <a:highlight>
                            <a:srgbClr val="00FFFF"/>
                          </a:highlight>
                        </a:rPr>
                        <a:t>0.83%</a:t>
                      </a:r>
                    </a:p>
                  </a:txBody>
                  <a:tcPr/>
                </a:tc>
                <a:tc>
                  <a:txBody>
                    <a:bodyPr/>
                    <a:lstStyle/>
                    <a:p>
                      <a:pPr algn="ctr"/>
                      <a:r>
                        <a:rPr lang="en-US" sz="1400" i="1" dirty="0"/>
                        <a:t>1.56%</a:t>
                      </a:r>
                    </a:p>
                  </a:txBody>
                  <a:tcPr/>
                </a:tc>
                <a:tc>
                  <a:txBody>
                    <a:bodyPr/>
                    <a:lstStyle/>
                    <a:p>
                      <a:pPr algn="ctr"/>
                      <a:r>
                        <a:rPr lang="en-US" sz="1400" i="1" dirty="0"/>
                        <a:t>240</a:t>
                      </a:r>
                    </a:p>
                  </a:txBody>
                  <a:tcPr/>
                </a:tc>
                <a:extLst>
                  <a:ext uri="{0D108BD9-81ED-4DB2-BD59-A6C34878D82A}">
                    <a16:rowId xmlns:a16="http://schemas.microsoft.com/office/drawing/2014/main" val="891931178"/>
                  </a:ext>
                </a:extLst>
              </a:tr>
              <a:tr h="270089">
                <a:tc>
                  <a:txBody>
                    <a:bodyPr/>
                    <a:lstStyle/>
                    <a:p>
                      <a:pPr algn="ctr"/>
                      <a:r>
                        <a:rPr lang="en-US" sz="1400" i="1" dirty="0"/>
                        <a:t>Accuracy</a:t>
                      </a:r>
                    </a:p>
                  </a:txBody>
                  <a:tcPr/>
                </a:tc>
                <a:tc>
                  <a:txBody>
                    <a:bodyPr/>
                    <a:lstStyle/>
                    <a:p>
                      <a:pPr algn="ctr"/>
                      <a:endParaRPr lang="en-US" sz="1400" i="1" dirty="0"/>
                    </a:p>
                  </a:txBody>
                  <a:tcPr/>
                </a:tc>
                <a:tc>
                  <a:txBody>
                    <a:bodyPr/>
                    <a:lstStyle/>
                    <a:p>
                      <a:pPr algn="ctr"/>
                      <a:endParaRPr lang="en-US" sz="1400" i="1" dirty="0"/>
                    </a:p>
                  </a:txBody>
                  <a:tcPr/>
                </a:tc>
                <a:tc>
                  <a:txBody>
                    <a:bodyPr/>
                    <a:lstStyle/>
                    <a:p>
                      <a:pPr algn="ctr"/>
                      <a:r>
                        <a:rPr lang="en-US" sz="1400" i="1" dirty="0">
                          <a:highlight>
                            <a:srgbClr val="FFFF00"/>
                          </a:highlight>
                        </a:rPr>
                        <a:t>53.92%</a:t>
                      </a:r>
                    </a:p>
                  </a:txBody>
                  <a:tcPr/>
                </a:tc>
                <a:tc>
                  <a:txBody>
                    <a:bodyPr/>
                    <a:lstStyle/>
                    <a:p>
                      <a:pPr algn="ctr"/>
                      <a:r>
                        <a:rPr lang="en-US" sz="1400" i="1" dirty="0"/>
                        <a:t>1328</a:t>
                      </a:r>
                    </a:p>
                  </a:txBody>
                  <a:tcPr/>
                </a:tc>
                <a:extLst>
                  <a:ext uri="{0D108BD9-81ED-4DB2-BD59-A6C34878D82A}">
                    <a16:rowId xmlns:a16="http://schemas.microsoft.com/office/drawing/2014/main" val="653006068"/>
                  </a:ext>
                </a:extLst>
              </a:tr>
              <a:tr h="270089">
                <a:tc>
                  <a:txBody>
                    <a:bodyPr/>
                    <a:lstStyle/>
                    <a:p>
                      <a:pPr algn="ctr"/>
                      <a:r>
                        <a:rPr lang="en-US" sz="1400" i="1" dirty="0"/>
                        <a:t>Macro Avg</a:t>
                      </a:r>
                    </a:p>
                  </a:txBody>
                  <a:tcPr/>
                </a:tc>
                <a:tc>
                  <a:txBody>
                    <a:bodyPr/>
                    <a:lstStyle/>
                    <a:p>
                      <a:pPr algn="ctr"/>
                      <a:r>
                        <a:rPr lang="en-US" sz="1400" i="1" dirty="0"/>
                        <a:t>39.46%</a:t>
                      </a:r>
                    </a:p>
                  </a:txBody>
                  <a:tcPr/>
                </a:tc>
                <a:tc>
                  <a:txBody>
                    <a:bodyPr/>
                    <a:lstStyle/>
                    <a:p>
                      <a:pPr algn="ctr"/>
                      <a:r>
                        <a:rPr lang="en-US" sz="1400" i="1" dirty="0"/>
                        <a:t>41.98%</a:t>
                      </a:r>
                    </a:p>
                  </a:txBody>
                  <a:tcPr/>
                </a:tc>
                <a:tc>
                  <a:txBody>
                    <a:bodyPr/>
                    <a:lstStyle/>
                    <a:p>
                      <a:pPr algn="ctr"/>
                      <a:r>
                        <a:rPr lang="en-US" sz="1400" i="1" dirty="0"/>
                        <a:t>38.59%</a:t>
                      </a:r>
                    </a:p>
                  </a:txBody>
                  <a:tcPr/>
                </a:tc>
                <a:tc>
                  <a:txBody>
                    <a:bodyPr/>
                    <a:lstStyle/>
                    <a:p>
                      <a:pPr algn="ctr"/>
                      <a:r>
                        <a:rPr lang="en-US" sz="1400" i="1" dirty="0"/>
                        <a:t>1328</a:t>
                      </a:r>
                    </a:p>
                  </a:txBody>
                  <a:tcPr/>
                </a:tc>
                <a:extLst>
                  <a:ext uri="{0D108BD9-81ED-4DB2-BD59-A6C34878D82A}">
                    <a16:rowId xmlns:a16="http://schemas.microsoft.com/office/drawing/2014/main" val="2826102837"/>
                  </a:ext>
                </a:extLst>
              </a:tr>
              <a:tr h="472655">
                <a:tc>
                  <a:txBody>
                    <a:bodyPr/>
                    <a:lstStyle/>
                    <a:p>
                      <a:pPr algn="ctr"/>
                      <a:r>
                        <a:rPr lang="en-US" sz="1400" i="1" dirty="0" err="1"/>
                        <a:t>Wtd</a:t>
                      </a:r>
                      <a:r>
                        <a:rPr lang="en-US" sz="1400" i="1" dirty="0"/>
                        <a:t>. Avg</a:t>
                      </a:r>
                    </a:p>
                  </a:txBody>
                  <a:tcPr/>
                </a:tc>
                <a:tc>
                  <a:txBody>
                    <a:bodyPr/>
                    <a:lstStyle/>
                    <a:p>
                      <a:pPr algn="ctr"/>
                      <a:r>
                        <a:rPr lang="en-US" sz="1400" i="1" dirty="0"/>
                        <a:t>46.33%</a:t>
                      </a:r>
                    </a:p>
                  </a:txBody>
                  <a:tcPr/>
                </a:tc>
                <a:tc>
                  <a:txBody>
                    <a:bodyPr/>
                    <a:lstStyle/>
                    <a:p>
                      <a:pPr algn="ctr"/>
                      <a:r>
                        <a:rPr lang="en-US" sz="1400" i="1" dirty="0"/>
                        <a:t>53.92%</a:t>
                      </a:r>
                    </a:p>
                  </a:txBody>
                  <a:tcPr/>
                </a:tc>
                <a:tc>
                  <a:txBody>
                    <a:bodyPr/>
                    <a:lstStyle/>
                    <a:p>
                      <a:pPr algn="ctr"/>
                      <a:r>
                        <a:rPr lang="en-US" sz="1400" i="1" dirty="0"/>
                        <a:t>48.44%</a:t>
                      </a:r>
                    </a:p>
                  </a:txBody>
                  <a:tcPr/>
                </a:tc>
                <a:tc>
                  <a:txBody>
                    <a:bodyPr/>
                    <a:lstStyle/>
                    <a:p>
                      <a:pPr algn="ctr"/>
                      <a:r>
                        <a:rPr lang="en-US" sz="1400" i="1" dirty="0"/>
                        <a:t>1328</a:t>
                      </a:r>
                    </a:p>
                  </a:txBody>
                  <a:tcPr/>
                </a:tc>
                <a:extLst>
                  <a:ext uri="{0D108BD9-81ED-4DB2-BD59-A6C34878D82A}">
                    <a16:rowId xmlns:a16="http://schemas.microsoft.com/office/drawing/2014/main" val="3043600016"/>
                  </a:ext>
                </a:extLst>
              </a:tr>
            </a:tbl>
          </a:graphicData>
        </a:graphic>
      </p:graphicFrame>
      <p:sp>
        <p:nvSpPr>
          <p:cNvPr id="35" name="Rectangle: Rounded Corners 34">
            <a:extLst>
              <a:ext uri="{FF2B5EF4-FFF2-40B4-BE49-F238E27FC236}">
                <a16:creationId xmlns:a16="http://schemas.microsoft.com/office/drawing/2014/main" id="{4C0474FA-1314-D73F-CB04-96F5379FBDFE}"/>
              </a:ext>
            </a:extLst>
          </p:cNvPr>
          <p:cNvSpPr/>
          <p:nvPr/>
        </p:nvSpPr>
        <p:spPr>
          <a:xfrm>
            <a:off x="4704296" y="956431"/>
            <a:ext cx="2743200" cy="10830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Gini 1 </a:t>
            </a:r>
            <a:r>
              <a:rPr lang="en-US" dirty="0">
                <a:sym typeface="Wingdings" panose="05000000000000000000" pitchFamily="2" charset="2"/>
              </a:rPr>
              <a:t></a:t>
            </a:r>
            <a:r>
              <a:rPr lang="en-US" dirty="0"/>
              <a:t> 0.394</a:t>
            </a:r>
          </a:p>
          <a:p>
            <a:pPr algn="ctr"/>
            <a:r>
              <a:rPr lang="en-US" dirty="0"/>
              <a:t>Samples </a:t>
            </a:r>
            <a:r>
              <a:rPr lang="en-US" dirty="0">
                <a:sym typeface="Wingdings" panose="05000000000000000000" pitchFamily="2" charset="2"/>
              </a:rPr>
              <a:t></a:t>
            </a:r>
            <a:r>
              <a:rPr lang="en-US" dirty="0"/>
              <a:t> 6.4%</a:t>
            </a:r>
          </a:p>
          <a:p>
            <a:pPr algn="ctr"/>
            <a:r>
              <a:rPr lang="en-US" dirty="0"/>
              <a:t>Class </a:t>
            </a:r>
            <a:r>
              <a:rPr lang="en-US" dirty="0">
                <a:sym typeface="Wingdings" panose="05000000000000000000" pitchFamily="2" charset="2"/>
              </a:rPr>
              <a:t></a:t>
            </a:r>
            <a:r>
              <a:rPr lang="en-US" dirty="0"/>
              <a:t> Enrolled</a:t>
            </a:r>
          </a:p>
        </p:txBody>
      </p:sp>
      <p:sp>
        <p:nvSpPr>
          <p:cNvPr id="36" name="Rectangle: Rounded Corners 35">
            <a:extLst>
              <a:ext uri="{FF2B5EF4-FFF2-40B4-BE49-F238E27FC236}">
                <a16:creationId xmlns:a16="http://schemas.microsoft.com/office/drawing/2014/main" id="{2A943292-C208-CD80-0B1C-0491097E00BC}"/>
              </a:ext>
            </a:extLst>
          </p:cNvPr>
          <p:cNvSpPr/>
          <p:nvPr/>
        </p:nvSpPr>
        <p:spPr>
          <a:xfrm>
            <a:off x="4728740" y="5300089"/>
            <a:ext cx="2743200" cy="1083076"/>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Entropy 2 </a:t>
            </a:r>
            <a:r>
              <a:rPr lang="en-US" dirty="0">
                <a:sym typeface="Wingdings" panose="05000000000000000000" pitchFamily="2" charset="2"/>
              </a:rPr>
              <a:t>1.566</a:t>
            </a:r>
            <a:r>
              <a:rPr lang="en-US" dirty="0"/>
              <a:t> </a:t>
            </a:r>
          </a:p>
          <a:p>
            <a:pPr algn="ctr"/>
            <a:r>
              <a:rPr lang="en-US" dirty="0"/>
              <a:t>Samples </a:t>
            </a:r>
            <a:r>
              <a:rPr lang="en-US" dirty="0">
                <a:sym typeface="Wingdings" panose="05000000000000000000" pitchFamily="2" charset="2"/>
              </a:rPr>
              <a:t></a:t>
            </a:r>
            <a:r>
              <a:rPr lang="en-US" dirty="0"/>
              <a:t> 2.0%</a:t>
            </a:r>
          </a:p>
          <a:p>
            <a:pPr algn="ctr"/>
            <a:r>
              <a:rPr lang="en-US" dirty="0"/>
              <a:t>Class </a:t>
            </a:r>
            <a:r>
              <a:rPr lang="en-US" dirty="0">
                <a:sym typeface="Wingdings" panose="05000000000000000000" pitchFamily="2" charset="2"/>
              </a:rPr>
              <a:t> Enrolled</a:t>
            </a:r>
            <a:endParaRPr lang="en-US" dirty="0"/>
          </a:p>
        </p:txBody>
      </p:sp>
      <p:sp>
        <p:nvSpPr>
          <p:cNvPr id="37" name="Rectangle: Rounded Corners 36">
            <a:extLst>
              <a:ext uri="{FF2B5EF4-FFF2-40B4-BE49-F238E27FC236}">
                <a16:creationId xmlns:a16="http://schemas.microsoft.com/office/drawing/2014/main" id="{63BD1803-F5E5-C89B-A699-4C236DB12001}"/>
              </a:ext>
            </a:extLst>
          </p:cNvPr>
          <p:cNvSpPr/>
          <p:nvPr/>
        </p:nvSpPr>
        <p:spPr>
          <a:xfrm>
            <a:off x="4724400" y="3957104"/>
            <a:ext cx="2743200" cy="1083076"/>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Entropy 1 </a:t>
            </a:r>
            <a:r>
              <a:rPr lang="en-US" dirty="0">
                <a:sym typeface="Wingdings" panose="05000000000000000000" pitchFamily="2" charset="2"/>
              </a:rPr>
              <a:t> 1.584 </a:t>
            </a:r>
            <a:r>
              <a:rPr lang="en-US" dirty="0"/>
              <a:t>Samples </a:t>
            </a:r>
            <a:r>
              <a:rPr lang="en-US" dirty="0">
                <a:sym typeface="Wingdings" panose="05000000000000000000" pitchFamily="2" charset="2"/>
              </a:rPr>
              <a:t></a:t>
            </a:r>
            <a:r>
              <a:rPr lang="en-US" dirty="0"/>
              <a:t> 2.9%</a:t>
            </a:r>
          </a:p>
          <a:p>
            <a:pPr algn="ctr"/>
            <a:r>
              <a:rPr lang="en-US" dirty="0"/>
              <a:t>Class </a:t>
            </a:r>
            <a:r>
              <a:rPr lang="en-US" dirty="0">
                <a:sym typeface="Wingdings" panose="05000000000000000000" pitchFamily="2" charset="2"/>
              </a:rPr>
              <a:t> Dropout</a:t>
            </a:r>
            <a:endParaRPr lang="en-US" dirty="0"/>
          </a:p>
        </p:txBody>
      </p:sp>
      <p:sp>
        <p:nvSpPr>
          <p:cNvPr id="38" name="Rectangle: Rounded Corners 37">
            <a:extLst>
              <a:ext uri="{FF2B5EF4-FFF2-40B4-BE49-F238E27FC236}">
                <a16:creationId xmlns:a16="http://schemas.microsoft.com/office/drawing/2014/main" id="{05E71DD4-1C75-C5DE-3925-025FCDAC1CF7}"/>
              </a:ext>
            </a:extLst>
          </p:cNvPr>
          <p:cNvSpPr/>
          <p:nvPr/>
        </p:nvSpPr>
        <p:spPr>
          <a:xfrm>
            <a:off x="4695940" y="2369146"/>
            <a:ext cx="2743200" cy="10830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Gini 2 </a:t>
            </a:r>
            <a:r>
              <a:rPr lang="en-US" dirty="0">
                <a:sym typeface="Wingdings" panose="05000000000000000000" pitchFamily="2" charset="2"/>
              </a:rPr>
              <a:t> 0.0</a:t>
            </a:r>
            <a:r>
              <a:rPr lang="en-US" dirty="0"/>
              <a:t> </a:t>
            </a:r>
          </a:p>
          <a:p>
            <a:pPr algn="ctr"/>
            <a:r>
              <a:rPr lang="en-US" dirty="0"/>
              <a:t>Samples </a:t>
            </a:r>
            <a:r>
              <a:rPr lang="en-US" dirty="0">
                <a:sym typeface="Wingdings" panose="05000000000000000000" pitchFamily="2" charset="2"/>
              </a:rPr>
              <a:t> 0.4%</a:t>
            </a:r>
            <a:r>
              <a:rPr lang="en-US" dirty="0"/>
              <a:t> </a:t>
            </a:r>
          </a:p>
          <a:p>
            <a:pPr algn="ctr"/>
            <a:r>
              <a:rPr lang="en-US" dirty="0"/>
              <a:t>    Class </a:t>
            </a:r>
            <a:r>
              <a:rPr lang="en-US" dirty="0">
                <a:sym typeface="Wingdings" panose="05000000000000000000" pitchFamily="2" charset="2"/>
              </a:rPr>
              <a:t> Enrolled</a:t>
            </a:r>
            <a:endParaRPr lang="en-US" dirty="0"/>
          </a:p>
        </p:txBody>
      </p:sp>
      <p:sp>
        <p:nvSpPr>
          <p:cNvPr id="32" name="Arrow: Right 31">
            <a:extLst>
              <a:ext uri="{FF2B5EF4-FFF2-40B4-BE49-F238E27FC236}">
                <a16:creationId xmlns:a16="http://schemas.microsoft.com/office/drawing/2014/main" id="{5AC5C02D-5BA5-A13E-6DE4-4AE8747BBF56}"/>
              </a:ext>
            </a:extLst>
          </p:cNvPr>
          <p:cNvSpPr/>
          <p:nvPr/>
        </p:nvSpPr>
        <p:spPr>
          <a:xfrm>
            <a:off x="4433320" y="1087892"/>
            <a:ext cx="616745" cy="6302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10256929-4430-2F9F-56A0-0BDAF73C5937}"/>
              </a:ext>
            </a:extLst>
          </p:cNvPr>
          <p:cNvSpPr/>
          <p:nvPr/>
        </p:nvSpPr>
        <p:spPr>
          <a:xfrm rot="10800000">
            <a:off x="7071538" y="2575118"/>
            <a:ext cx="616745" cy="6302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a:extLst>
              <a:ext uri="{FF2B5EF4-FFF2-40B4-BE49-F238E27FC236}">
                <a16:creationId xmlns:a16="http://schemas.microsoft.com/office/drawing/2014/main" id="{4E666678-4682-DE1F-4289-C35D7BFA802A}"/>
              </a:ext>
            </a:extLst>
          </p:cNvPr>
          <p:cNvGraphicFramePr>
            <a:graphicFrameLocks noGrp="1"/>
          </p:cNvGraphicFramePr>
          <p:nvPr>
            <p:extLst>
              <p:ext uri="{D42A27DB-BD31-4B8C-83A1-F6EECF244321}">
                <p14:modId xmlns:p14="http://schemas.microsoft.com/office/powerpoint/2010/main" val="774301728"/>
              </p:ext>
            </p:extLst>
          </p:nvPr>
        </p:nvGraphicFramePr>
        <p:xfrm>
          <a:off x="140590" y="3816067"/>
          <a:ext cx="4467595" cy="2728175"/>
        </p:xfrm>
        <a:graphic>
          <a:graphicData uri="http://schemas.openxmlformats.org/drawingml/2006/table">
            <a:tbl>
              <a:tblPr firstRow="1" bandRow="1">
                <a:tableStyleId>{F5AB1C69-6EDB-4FF4-983F-18BD219EF322}</a:tableStyleId>
              </a:tblPr>
              <a:tblGrid>
                <a:gridCol w="951432">
                  <a:extLst>
                    <a:ext uri="{9D8B030D-6E8A-4147-A177-3AD203B41FA5}">
                      <a16:colId xmlns:a16="http://schemas.microsoft.com/office/drawing/2014/main" val="3653556863"/>
                    </a:ext>
                  </a:extLst>
                </a:gridCol>
                <a:gridCol w="979052">
                  <a:extLst>
                    <a:ext uri="{9D8B030D-6E8A-4147-A177-3AD203B41FA5}">
                      <a16:colId xmlns:a16="http://schemas.microsoft.com/office/drawing/2014/main" val="930458051"/>
                    </a:ext>
                  </a:extLst>
                </a:gridCol>
                <a:gridCol w="750073">
                  <a:extLst>
                    <a:ext uri="{9D8B030D-6E8A-4147-A177-3AD203B41FA5}">
                      <a16:colId xmlns:a16="http://schemas.microsoft.com/office/drawing/2014/main" val="1584756100"/>
                    </a:ext>
                  </a:extLst>
                </a:gridCol>
                <a:gridCol w="893519">
                  <a:extLst>
                    <a:ext uri="{9D8B030D-6E8A-4147-A177-3AD203B41FA5}">
                      <a16:colId xmlns:a16="http://schemas.microsoft.com/office/drawing/2014/main" val="3901156718"/>
                    </a:ext>
                  </a:extLst>
                </a:gridCol>
                <a:gridCol w="893519">
                  <a:extLst>
                    <a:ext uri="{9D8B030D-6E8A-4147-A177-3AD203B41FA5}">
                      <a16:colId xmlns:a16="http://schemas.microsoft.com/office/drawing/2014/main" val="3328860328"/>
                    </a:ext>
                  </a:extLst>
                </a:gridCol>
              </a:tblGrid>
              <a:tr h="472655">
                <a:tc>
                  <a:txBody>
                    <a:bodyPr/>
                    <a:lstStyle/>
                    <a:p>
                      <a:pPr algn="ctr"/>
                      <a:r>
                        <a:rPr lang="en-US" sz="1400" i="1" dirty="0">
                          <a:solidFill>
                            <a:srgbClr val="FFFF00"/>
                          </a:solidFill>
                        </a:rPr>
                        <a:t>Entropy Report 1</a:t>
                      </a:r>
                    </a:p>
                  </a:txBody>
                  <a:tcPr/>
                </a:tc>
                <a:tc>
                  <a:txBody>
                    <a:bodyPr/>
                    <a:lstStyle/>
                    <a:p>
                      <a:pPr algn="ctr"/>
                      <a:r>
                        <a:rPr lang="en-US" sz="1400" i="1" dirty="0"/>
                        <a:t>Precision</a:t>
                      </a:r>
                    </a:p>
                  </a:txBody>
                  <a:tcPr/>
                </a:tc>
                <a:tc>
                  <a:txBody>
                    <a:bodyPr/>
                    <a:lstStyle/>
                    <a:p>
                      <a:pPr algn="ctr"/>
                      <a:r>
                        <a:rPr lang="en-US" sz="1400" i="1" dirty="0"/>
                        <a:t>Recall</a:t>
                      </a:r>
                    </a:p>
                  </a:txBody>
                  <a:tcPr/>
                </a:tc>
                <a:tc>
                  <a:txBody>
                    <a:bodyPr/>
                    <a:lstStyle/>
                    <a:p>
                      <a:pPr algn="ctr"/>
                      <a:r>
                        <a:rPr lang="en-US" sz="1400" i="1" dirty="0"/>
                        <a:t>F1-Score</a:t>
                      </a:r>
                    </a:p>
                  </a:txBody>
                  <a:tcPr/>
                </a:tc>
                <a:tc>
                  <a:txBody>
                    <a:bodyPr/>
                    <a:lstStyle/>
                    <a:p>
                      <a:pPr algn="ctr"/>
                      <a:r>
                        <a:rPr lang="en-US" sz="1400" i="1" dirty="0"/>
                        <a:t>Support</a:t>
                      </a:r>
                    </a:p>
                  </a:txBody>
                  <a:tcPr/>
                </a:tc>
                <a:extLst>
                  <a:ext uri="{0D108BD9-81ED-4DB2-BD59-A6C34878D82A}">
                    <a16:rowId xmlns:a16="http://schemas.microsoft.com/office/drawing/2014/main" val="2153929156"/>
                  </a:ext>
                </a:extLst>
              </a:tr>
              <a:tr h="270089">
                <a:tc>
                  <a:txBody>
                    <a:bodyPr/>
                    <a:lstStyle/>
                    <a:p>
                      <a:pPr algn="ctr"/>
                      <a:r>
                        <a:rPr lang="en-US" sz="1400" i="1" dirty="0"/>
                        <a:t>Dropout</a:t>
                      </a:r>
                    </a:p>
                  </a:txBody>
                  <a:tcPr/>
                </a:tc>
                <a:tc>
                  <a:txBody>
                    <a:bodyPr/>
                    <a:lstStyle/>
                    <a:p>
                      <a:pPr algn="ctr"/>
                      <a:r>
                        <a:rPr lang="en-US" sz="1400" i="1" dirty="0"/>
                        <a:t>52.85%</a:t>
                      </a:r>
                    </a:p>
                  </a:txBody>
                  <a:tcPr/>
                </a:tc>
                <a:tc>
                  <a:txBody>
                    <a:bodyPr/>
                    <a:lstStyle/>
                    <a:p>
                      <a:pPr algn="ctr"/>
                      <a:r>
                        <a:rPr lang="en-US" sz="1400" i="1" dirty="0"/>
                        <a:t>46.43%</a:t>
                      </a:r>
                    </a:p>
                  </a:txBody>
                  <a:tcPr/>
                </a:tc>
                <a:tc>
                  <a:txBody>
                    <a:bodyPr/>
                    <a:lstStyle/>
                    <a:p>
                      <a:pPr algn="ctr"/>
                      <a:r>
                        <a:rPr lang="en-US" sz="1400" i="1" dirty="0"/>
                        <a:t>49.43%</a:t>
                      </a:r>
                    </a:p>
                  </a:txBody>
                  <a:tcPr/>
                </a:tc>
                <a:tc>
                  <a:txBody>
                    <a:bodyPr/>
                    <a:lstStyle/>
                    <a:p>
                      <a:pPr algn="ctr"/>
                      <a:r>
                        <a:rPr lang="en-US" sz="1400" i="1" dirty="0"/>
                        <a:t>280</a:t>
                      </a:r>
                    </a:p>
                  </a:txBody>
                  <a:tcPr/>
                </a:tc>
                <a:extLst>
                  <a:ext uri="{0D108BD9-81ED-4DB2-BD59-A6C34878D82A}">
                    <a16:rowId xmlns:a16="http://schemas.microsoft.com/office/drawing/2014/main" val="2263391849"/>
                  </a:ext>
                </a:extLst>
              </a:tr>
              <a:tr h="270089">
                <a:tc>
                  <a:txBody>
                    <a:bodyPr/>
                    <a:lstStyle/>
                    <a:p>
                      <a:pPr algn="ctr"/>
                      <a:r>
                        <a:rPr lang="en-US" sz="1400" i="1" dirty="0"/>
                        <a:t>Enrolled</a:t>
                      </a:r>
                    </a:p>
                  </a:txBody>
                  <a:tcPr/>
                </a:tc>
                <a:tc>
                  <a:txBody>
                    <a:bodyPr/>
                    <a:lstStyle/>
                    <a:p>
                      <a:pPr algn="ctr"/>
                      <a:r>
                        <a:rPr lang="en-US" sz="1400" i="1" dirty="0"/>
                        <a:t>55.56%</a:t>
                      </a:r>
                    </a:p>
                  </a:txBody>
                  <a:tcPr/>
                </a:tc>
                <a:tc>
                  <a:txBody>
                    <a:bodyPr/>
                    <a:lstStyle/>
                    <a:p>
                      <a:pPr algn="ctr"/>
                      <a:r>
                        <a:rPr lang="en-US" sz="1400" i="1" dirty="0"/>
                        <a:t>78.09%</a:t>
                      </a:r>
                    </a:p>
                  </a:txBody>
                  <a:tcPr/>
                </a:tc>
                <a:tc>
                  <a:txBody>
                    <a:bodyPr/>
                    <a:lstStyle/>
                    <a:p>
                      <a:pPr algn="ctr"/>
                      <a:r>
                        <a:rPr lang="en-US" sz="1400" i="1" dirty="0"/>
                        <a:t>64.92%</a:t>
                      </a:r>
                    </a:p>
                  </a:txBody>
                  <a:tcPr/>
                </a:tc>
                <a:tc>
                  <a:txBody>
                    <a:bodyPr/>
                    <a:lstStyle/>
                    <a:p>
                      <a:pPr algn="ctr"/>
                      <a:r>
                        <a:rPr lang="en-US" sz="1400" i="1" dirty="0"/>
                        <a:t>429</a:t>
                      </a:r>
                    </a:p>
                  </a:txBody>
                  <a:tcPr/>
                </a:tc>
                <a:extLst>
                  <a:ext uri="{0D108BD9-81ED-4DB2-BD59-A6C34878D82A}">
                    <a16:rowId xmlns:a16="http://schemas.microsoft.com/office/drawing/2014/main" val="1373479981"/>
                  </a:ext>
                </a:extLst>
              </a:tr>
              <a:tr h="270089">
                <a:tc>
                  <a:txBody>
                    <a:bodyPr/>
                    <a:lstStyle/>
                    <a:p>
                      <a:pPr algn="ctr"/>
                      <a:r>
                        <a:rPr lang="en-US" sz="1400" i="1" dirty="0"/>
                        <a:t>Graduate</a:t>
                      </a:r>
                    </a:p>
                  </a:txBody>
                  <a:tcPr/>
                </a:tc>
                <a:tc>
                  <a:txBody>
                    <a:bodyPr/>
                    <a:lstStyle/>
                    <a:p>
                      <a:pPr algn="ctr"/>
                      <a:r>
                        <a:rPr lang="en-US" sz="1400" i="1" dirty="0"/>
                        <a:t>27.78%</a:t>
                      </a:r>
                    </a:p>
                  </a:txBody>
                  <a:tcPr/>
                </a:tc>
                <a:tc>
                  <a:txBody>
                    <a:bodyPr/>
                    <a:lstStyle/>
                    <a:p>
                      <a:pPr algn="ctr"/>
                      <a:r>
                        <a:rPr lang="en-US" sz="1400" i="1" dirty="0"/>
                        <a:t>5.68%</a:t>
                      </a:r>
                    </a:p>
                  </a:txBody>
                  <a:tcPr/>
                </a:tc>
                <a:tc>
                  <a:txBody>
                    <a:bodyPr/>
                    <a:lstStyle/>
                    <a:p>
                      <a:pPr algn="ctr"/>
                      <a:r>
                        <a:rPr lang="en-US" sz="1400" i="1" dirty="0"/>
                        <a:t>9.43%</a:t>
                      </a:r>
                    </a:p>
                  </a:txBody>
                  <a:tcPr/>
                </a:tc>
                <a:tc>
                  <a:txBody>
                    <a:bodyPr/>
                    <a:lstStyle/>
                    <a:p>
                      <a:pPr algn="ctr"/>
                      <a:r>
                        <a:rPr lang="en-US" sz="1400" i="1" dirty="0"/>
                        <a:t>176</a:t>
                      </a:r>
                    </a:p>
                  </a:txBody>
                  <a:tcPr/>
                </a:tc>
                <a:extLst>
                  <a:ext uri="{0D108BD9-81ED-4DB2-BD59-A6C34878D82A}">
                    <a16:rowId xmlns:a16="http://schemas.microsoft.com/office/drawing/2014/main" val="891931178"/>
                  </a:ext>
                </a:extLst>
              </a:tr>
              <a:tr h="270089">
                <a:tc>
                  <a:txBody>
                    <a:bodyPr/>
                    <a:lstStyle/>
                    <a:p>
                      <a:pPr algn="ctr"/>
                      <a:r>
                        <a:rPr lang="en-US" sz="1400" i="1" dirty="0"/>
                        <a:t>Accuracy</a:t>
                      </a:r>
                    </a:p>
                  </a:txBody>
                  <a:tcPr/>
                </a:tc>
                <a:tc>
                  <a:txBody>
                    <a:bodyPr/>
                    <a:lstStyle/>
                    <a:p>
                      <a:pPr algn="ctr"/>
                      <a:endParaRPr lang="en-US" sz="1400" i="1" dirty="0"/>
                    </a:p>
                  </a:txBody>
                  <a:tcPr/>
                </a:tc>
                <a:tc>
                  <a:txBody>
                    <a:bodyPr/>
                    <a:lstStyle/>
                    <a:p>
                      <a:pPr algn="ctr"/>
                      <a:endParaRPr lang="en-US" sz="1400" i="1" dirty="0"/>
                    </a:p>
                  </a:txBody>
                  <a:tcPr/>
                </a:tc>
                <a:tc>
                  <a:txBody>
                    <a:bodyPr/>
                    <a:lstStyle/>
                    <a:p>
                      <a:pPr algn="ctr"/>
                      <a:r>
                        <a:rPr lang="en-US" sz="1400" i="1" dirty="0">
                          <a:highlight>
                            <a:srgbClr val="FFFF00"/>
                          </a:highlight>
                        </a:rPr>
                        <a:t>53.67%</a:t>
                      </a:r>
                    </a:p>
                  </a:txBody>
                  <a:tcPr/>
                </a:tc>
                <a:tc>
                  <a:txBody>
                    <a:bodyPr/>
                    <a:lstStyle/>
                    <a:p>
                      <a:pPr algn="ctr"/>
                      <a:r>
                        <a:rPr lang="en-US" sz="1400" i="1" dirty="0"/>
                        <a:t>885</a:t>
                      </a:r>
                    </a:p>
                  </a:txBody>
                  <a:tcPr/>
                </a:tc>
                <a:extLst>
                  <a:ext uri="{0D108BD9-81ED-4DB2-BD59-A6C34878D82A}">
                    <a16:rowId xmlns:a16="http://schemas.microsoft.com/office/drawing/2014/main" val="653006068"/>
                  </a:ext>
                </a:extLst>
              </a:tr>
              <a:tr h="270089">
                <a:tc>
                  <a:txBody>
                    <a:bodyPr/>
                    <a:lstStyle/>
                    <a:p>
                      <a:pPr algn="ctr"/>
                      <a:r>
                        <a:rPr lang="en-US" sz="1400" i="1" dirty="0"/>
                        <a:t>Macro Avg</a:t>
                      </a:r>
                    </a:p>
                  </a:txBody>
                  <a:tcPr/>
                </a:tc>
                <a:tc>
                  <a:txBody>
                    <a:bodyPr/>
                    <a:lstStyle/>
                    <a:p>
                      <a:pPr algn="ctr"/>
                      <a:r>
                        <a:rPr lang="en-US" sz="1400" i="1" dirty="0"/>
                        <a:t>45.39%</a:t>
                      </a:r>
                    </a:p>
                  </a:txBody>
                  <a:tcPr/>
                </a:tc>
                <a:tc>
                  <a:txBody>
                    <a:bodyPr/>
                    <a:lstStyle/>
                    <a:p>
                      <a:pPr algn="ctr"/>
                      <a:r>
                        <a:rPr lang="en-US" sz="1400" i="1" dirty="0"/>
                        <a:t>43.40%</a:t>
                      </a:r>
                    </a:p>
                  </a:txBody>
                  <a:tcPr/>
                </a:tc>
                <a:tc>
                  <a:txBody>
                    <a:bodyPr/>
                    <a:lstStyle/>
                    <a:p>
                      <a:pPr algn="ctr"/>
                      <a:r>
                        <a:rPr lang="en-US" sz="1400" i="1" dirty="0"/>
                        <a:t>41.26%</a:t>
                      </a:r>
                    </a:p>
                  </a:txBody>
                  <a:tcPr/>
                </a:tc>
                <a:tc>
                  <a:txBody>
                    <a:bodyPr/>
                    <a:lstStyle/>
                    <a:p>
                      <a:pPr algn="ctr"/>
                      <a:r>
                        <a:rPr lang="en-US" sz="1400" i="1" dirty="0"/>
                        <a:t>885</a:t>
                      </a:r>
                    </a:p>
                  </a:txBody>
                  <a:tcPr/>
                </a:tc>
                <a:extLst>
                  <a:ext uri="{0D108BD9-81ED-4DB2-BD59-A6C34878D82A}">
                    <a16:rowId xmlns:a16="http://schemas.microsoft.com/office/drawing/2014/main" val="2826102837"/>
                  </a:ext>
                </a:extLst>
              </a:tr>
              <a:tr h="472655">
                <a:tc>
                  <a:txBody>
                    <a:bodyPr/>
                    <a:lstStyle/>
                    <a:p>
                      <a:pPr algn="ctr"/>
                      <a:r>
                        <a:rPr lang="en-US" sz="1400" i="1" dirty="0" err="1"/>
                        <a:t>Wtd</a:t>
                      </a:r>
                      <a:r>
                        <a:rPr lang="en-US" sz="1400" i="1" dirty="0"/>
                        <a:t>. Avg</a:t>
                      </a:r>
                    </a:p>
                  </a:txBody>
                  <a:tcPr/>
                </a:tc>
                <a:tc>
                  <a:txBody>
                    <a:bodyPr/>
                    <a:lstStyle/>
                    <a:p>
                      <a:pPr algn="ctr"/>
                      <a:r>
                        <a:rPr lang="en-US" sz="1400" i="1" dirty="0"/>
                        <a:t>49.17%</a:t>
                      </a:r>
                    </a:p>
                  </a:txBody>
                  <a:tcPr/>
                </a:tc>
                <a:tc>
                  <a:txBody>
                    <a:bodyPr/>
                    <a:lstStyle/>
                    <a:p>
                      <a:pPr algn="ctr"/>
                      <a:r>
                        <a:rPr lang="en-US" sz="1400" i="1" dirty="0"/>
                        <a:t>53.67%</a:t>
                      </a:r>
                    </a:p>
                  </a:txBody>
                  <a:tcPr/>
                </a:tc>
                <a:tc>
                  <a:txBody>
                    <a:bodyPr/>
                    <a:lstStyle/>
                    <a:p>
                      <a:pPr algn="ctr"/>
                      <a:r>
                        <a:rPr lang="en-US" sz="1400" i="1" dirty="0"/>
                        <a:t>48.99%</a:t>
                      </a:r>
                    </a:p>
                  </a:txBody>
                  <a:tcPr/>
                </a:tc>
                <a:tc>
                  <a:txBody>
                    <a:bodyPr/>
                    <a:lstStyle/>
                    <a:p>
                      <a:pPr algn="ctr"/>
                      <a:r>
                        <a:rPr lang="en-US" sz="1400" i="1" dirty="0"/>
                        <a:t>885</a:t>
                      </a:r>
                    </a:p>
                  </a:txBody>
                  <a:tcPr/>
                </a:tc>
                <a:extLst>
                  <a:ext uri="{0D108BD9-81ED-4DB2-BD59-A6C34878D82A}">
                    <a16:rowId xmlns:a16="http://schemas.microsoft.com/office/drawing/2014/main" val="3043600016"/>
                  </a:ext>
                </a:extLst>
              </a:tr>
            </a:tbl>
          </a:graphicData>
        </a:graphic>
      </p:graphicFrame>
      <p:sp>
        <p:nvSpPr>
          <p:cNvPr id="41" name="Arrow: Right 40">
            <a:extLst>
              <a:ext uri="{FF2B5EF4-FFF2-40B4-BE49-F238E27FC236}">
                <a16:creationId xmlns:a16="http://schemas.microsoft.com/office/drawing/2014/main" id="{7BE06F7D-6F69-A17B-0A76-AFF52D4249E1}"/>
              </a:ext>
            </a:extLst>
          </p:cNvPr>
          <p:cNvSpPr/>
          <p:nvPr/>
        </p:nvSpPr>
        <p:spPr>
          <a:xfrm>
            <a:off x="4357920" y="4136421"/>
            <a:ext cx="616745" cy="630268"/>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2" name="Table 41">
            <a:extLst>
              <a:ext uri="{FF2B5EF4-FFF2-40B4-BE49-F238E27FC236}">
                <a16:creationId xmlns:a16="http://schemas.microsoft.com/office/drawing/2014/main" id="{E9CBFBBB-175F-E3BE-FD50-BEF8A84BFE04}"/>
              </a:ext>
            </a:extLst>
          </p:cNvPr>
          <p:cNvGraphicFramePr>
            <a:graphicFrameLocks noGrp="1"/>
          </p:cNvGraphicFramePr>
          <p:nvPr>
            <p:extLst>
              <p:ext uri="{D42A27DB-BD31-4B8C-83A1-F6EECF244321}">
                <p14:modId xmlns:p14="http://schemas.microsoft.com/office/powerpoint/2010/main" val="274351590"/>
              </p:ext>
            </p:extLst>
          </p:nvPr>
        </p:nvGraphicFramePr>
        <p:xfrm>
          <a:off x="7547509" y="3816066"/>
          <a:ext cx="4467595" cy="2728175"/>
        </p:xfrm>
        <a:graphic>
          <a:graphicData uri="http://schemas.openxmlformats.org/drawingml/2006/table">
            <a:tbl>
              <a:tblPr firstRow="1" bandRow="1">
                <a:tableStyleId>{F5AB1C69-6EDB-4FF4-983F-18BD219EF322}</a:tableStyleId>
              </a:tblPr>
              <a:tblGrid>
                <a:gridCol w="951432">
                  <a:extLst>
                    <a:ext uri="{9D8B030D-6E8A-4147-A177-3AD203B41FA5}">
                      <a16:colId xmlns:a16="http://schemas.microsoft.com/office/drawing/2014/main" val="3653556863"/>
                    </a:ext>
                  </a:extLst>
                </a:gridCol>
                <a:gridCol w="979052">
                  <a:extLst>
                    <a:ext uri="{9D8B030D-6E8A-4147-A177-3AD203B41FA5}">
                      <a16:colId xmlns:a16="http://schemas.microsoft.com/office/drawing/2014/main" val="930458051"/>
                    </a:ext>
                  </a:extLst>
                </a:gridCol>
                <a:gridCol w="750073">
                  <a:extLst>
                    <a:ext uri="{9D8B030D-6E8A-4147-A177-3AD203B41FA5}">
                      <a16:colId xmlns:a16="http://schemas.microsoft.com/office/drawing/2014/main" val="1584756100"/>
                    </a:ext>
                  </a:extLst>
                </a:gridCol>
                <a:gridCol w="893519">
                  <a:extLst>
                    <a:ext uri="{9D8B030D-6E8A-4147-A177-3AD203B41FA5}">
                      <a16:colId xmlns:a16="http://schemas.microsoft.com/office/drawing/2014/main" val="3901156718"/>
                    </a:ext>
                  </a:extLst>
                </a:gridCol>
                <a:gridCol w="893519">
                  <a:extLst>
                    <a:ext uri="{9D8B030D-6E8A-4147-A177-3AD203B41FA5}">
                      <a16:colId xmlns:a16="http://schemas.microsoft.com/office/drawing/2014/main" val="3328860328"/>
                    </a:ext>
                  </a:extLst>
                </a:gridCol>
              </a:tblGrid>
              <a:tr h="472655">
                <a:tc>
                  <a:txBody>
                    <a:bodyPr/>
                    <a:lstStyle/>
                    <a:p>
                      <a:pPr algn="ctr"/>
                      <a:r>
                        <a:rPr lang="en-US" sz="1400" i="1" dirty="0">
                          <a:solidFill>
                            <a:srgbClr val="FFFF00"/>
                          </a:solidFill>
                        </a:rPr>
                        <a:t>Entropy Report 2</a:t>
                      </a:r>
                    </a:p>
                  </a:txBody>
                  <a:tcPr/>
                </a:tc>
                <a:tc>
                  <a:txBody>
                    <a:bodyPr/>
                    <a:lstStyle/>
                    <a:p>
                      <a:pPr algn="ctr"/>
                      <a:r>
                        <a:rPr lang="en-US" sz="1400" i="1" dirty="0"/>
                        <a:t>Precision</a:t>
                      </a:r>
                    </a:p>
                  </a:txBody>
                  <a:tcPr/>
                </a:tc>
                <a:tc>
                  <a:txBody>
                    <a:bodyPr/>
                    <a:lstStyle/>
                    <a:p>
                      <a:pPr algn="ctr"/>
                      <a:r>
                        <a:rPr lang="en-US" sz="1400" i="1" dirty="0"/>
                        <a:t>Recall</a:t>
                      </a:r>
                    </a:p>
                  </a:txBody>
                  <a:tcPr/>
                </a:tc>
                <a:tc>
                  <a:txBody>
                    <a:bodyPr/>
                    <a:lstStyle/>
                    <a:p>
                      <a:pPr algn="ctr"/>
                      <a:r>
                        <a:rPr lang="en-US" sz="1400" i="1" dirty="0"/>
                        <a:t>F1-Score</a:t>
                      </a:r>
                    </a:p>
                  </a:txBody>
                  <a:tcPr/>
                </a:tc>
                <a:tc>
                  <a:txBody>
                    <a:bodyPr/>
                    <a:lstStyle/>
                    <a:p>
                      <a:pPr algn="ctr"/>
                      <a:r>
                        <a:rPr lang="en-US" sz="1400" i="1" dirty="0"/>
                        <a:t>Support</a:t>
                      </a:r>
                    </a:p>
                  </a:txBody>
                  <a:tcPr/>
                </a:tc>
                <a:extLst>
                  <a:ext uri="{0D108BD9-81ED-4DB2-BD59-A6C34878D82A}">
                    <a16:rowId xmlns:a16="http://schemas.microsoft.com/office/drawing/2014/main" val="2153929156"/>
                  </a:ext>
                </a:extLst>
              </a:tr>
              <a:tr h="270089">
                <a:tc>
                  <a:txBody>
                    <a:bodyPr/>
                    <a:lstStyle/>
                    <a:p>
                      <a:pPr algn="ctr"/>
                      <a:r>
                        <a:rPr lang="en-US" sz="1400" dirty="0"/>
                        <a:t>Dropout</a:t>
                      </a:r>
                      <a:endParaRPr lang="en-US" sz="1400" i="1" dirty="0"/>
                    </a:p>
                  </a:txBody>
                  <a:tcPr/>
                </a:tc>
                <a:tc>
                  <a:txBody>
                    <a:bodyPr/>
                    <a:lstStyle/>
                    <a:p>
                      <a:pPr algn="ctr"/>
                      <a:r>
                        <a:rPr lang="en-US" sz="1400" i="1" dirty="0"/>
                        <a:t>50.60%</a:t>
                      </a:r>
                    </a:p>
                  </a:txBody>
                  <a:tcPr/>
                </a:tc>
                <a:tc>
                  <a:txBody>
                    <a:bodyPr/>
                    <a:lstStyle/>
                    <a:p>
                      <a:pPr algn="ctr"/>
                      <a:r>
                        <a:rPr lang="en-US" sz="1400" i="1" dirty="0"/>
                        <a:t>48.72%</a:t>
                      </a:r>
                    </a:p>
                  </a:txBody>
                  <a:tcPr/>
                </a:tc>
                <a:tc>
                  <a:txBody>
                    <a:bodyPr/>
                    <a:lstStyle/>
                    <a:p>
                      <a:pPr algn="ctr"/>
                      <a:r>
                        <a:rPr lang="en-US" sz="1400" i="1" dirty="0"/>
                        <a:t>49.65%</a:t>
                      </a:r>
                    </a:p>
                  </a:txBody>
                  <a:tcPr/>
                </a:tc>
                <a:tc>
                  <a:txBody>
                    <a:bodyPr/>
                    <a:lstStyle/>
                    <a:p>
                      <a:pPr algn="ctr"/>
                      <a:r>
                        <a:rPr lang="en-US" sz="1400" i="1" dirty="0"/>
                        <a:t>431</a:t>
                      </a:r>
                    </a:p>
                  </a:txBody>
                  <a:tcPr/>
                </a:tc>
                <a:extLst>
                  <a:ext uri="{0D108BD9-81ED-4DB2-BD59-A6C34878D82A}">
                    <a16:rowId xmlns:a16="http://schemas.microsoft.com/office/drawing/2014/main" val="2263391849"/>
                  </a:ext>
                </a:extLst>
              </a:tr>
              <a:tr h="270089">
                <a:tc>
                  <a:txBody>
                    <a:bodyPr/>
                    <a:lstStyle/>
                    <a:p>
                      <a:pPr algn="ctr"/>
                      <a:r>
                        <a:rPr lang="en-US" sz="1400" dirty="0"/>
                        <a:t>Enrolled</a:t>
                      </a:r>
                      <a:endParaRPr lang="en-US" sz="1400" i="1" dirty="0"/>
                    </a:p>
                  </a:txBody>
                  <a:tcPr/>
                </a:tc>
                <a:tc>
                  <a:txBody>
                    <a:bodyPr/>
                    <a:lstStyle/>
                    <a:p>
                      <a:pPr algn="ctr"/>
                      <a:r>
                        <a:rPr lang="en-US" sz="1400" i="1" dirty="0"/>
                        <a:t>56.49%</a:t>
                      </a:r>
                    </a:p>
                  </a:txBody>
                  <a:tcPr/>
                </a:tc>
                <a:tc>
                  <a:txBody>
                    <a:bodyPr/>
                    <a:lstStyle/>
                    <a:p>
                      <a:pPr algn="ctr"/>
                      <a:r>
                        <a:rPr lang="en-US" sz="1400" i="1" dirty="0"/>
                        <a:t>76.86%</a:t>
                      </a:r>
                    </a:p>
                  </a:txBody>
                  <a:tcPr/>
                </a:tc>
                <a:tc>
                  <a:txBody>
                    <a:bodyPr/>
                    <a:lstStyle/>
                    <a:p>
                      <a:pPr algn="ctr"/>
                      <a:r>
                        <a:rPr lang="en-US" sz="1400" i="1" dirty="0"/>
                        <a:t>65.12%</a:t>
                      </a:r>
                    </a:p>
                  </a:txBody>
                  <a:tcPr/>
                </a:tc>
                <a:tc>
                  <a:txBody>
                    <a:bodyPr/>
                    <a:lstStyle/>
                    <a:p>
                      <a:pPr algn="ctr"/>
                      <a:r>
                        <a:rPr lang="en-US" sz="1400" i="1" dirty="0"/>
                        <a:t>657</a:t>
                      </a:r>
                    </a:p>
                  </a:txBody>
                  <a:tcPr/>
                </a:tc>
                <a:extLst>
                  <a:ext uri="{0D108BD9-81ED-4DB2-BD59-A6C34878D82A}">
                    <a16:rowId xmlns:a16="http://schemas.microsoft.com/office/drawing/2014/main" val="1373479981"/>
                  </a:ext>
                </a:extLst>
              </a:tr>
              <a:tr h="270089">
                <a:tc>
                  <a:txBody>
                    <a:bodyPr/>
                    <a:lstStyle/>
                    <a:p>
                      <a:pPr algn="ctr"/>
                      <a:r>
                        <a:rPr lang="en-US" sz="1400" dirty="0"/>
                        <a:t>Graduate</a:t>
                      </a:r>
                      <a:endParaRPr lang="en-US" sz="1400" i="1" dirty="0"/>
                    </a:p>
                  </a:txBody>
                  <a:tcPr/>
                </a:tc>
                <a:tc>
                  <a:txBody>
                    <a:bodyPr/>
                    <a:lstStyle/>
                    <a:p>
                      <a:pPr algn="ctr"/>
                      <a:r>
                        <a:rPr lang="en-US" sz="1400" i="1" dirty="0"/>
                        <a:t>10.53%</a:t>
                      </a:r>
                    </a:p>
                  </a:txBody>
                  <a:tcPr/>
                </a:tc>
                <a:tc>
                  <a:txBody>
                    <a:bodyPr/>
                    <a:lstStyle/>
                    <a:p>
                      <a:pPr algn="ctr"/>
                      <a:r>
                        <a:rPr lang="en-US" sz="1400" i="1" dirty="0">
                          <a:highlight>
                            <a:srgbClr val="00FFFF"/>
                          </a:highlight>
                        </a:rPr>
                        <a:t>0.83%</a:t>
                      </a:r>
                    </a:p>
                  </a:txBody>
                  <a:tcPr/>
                </a:tc>
                <a:tc>
                  <a:txBody>
                    <a:bodyPr/>
                    <a:lstStyle/>
                    <a:p>
                      <a:pPr algn="ctr"/>
                      <a:r>
                        <a:rPr lang="en-US" sz="1400" i="1" dirty="0"/>
                        <a:t>1.54%</a:t>
                      </a:r>
                    </a:p>
                  </a:txBody>
                  <a:tcPr/>
                </a:tc>
                <a:tc>
                  <a:txBody>
                    <a:bodyPr/>
                    <a:lstStyle/>
                    <a:p>
                      <a:pPr algn="ctr"/>
                      <a:r>
                        <a:rPr lang="en-US" sz="1400" i="1" dirty="0"/>
                        <a:t>240</a:t>
                      </a:r>
                    </a:p>
                  </a:txBody>
                  <a:tcPr/>
                </a:tc>
                <a:extLst>
                  <a:ext uri="{0D108BD9-81ED-4DB2-BD59-A6C34878D82A}">
                    <a16:rowId xmlns:a16="http://schemas.microsoft.com/office/drawing/2014/main" val="891931178"/>
                  </a:ext>
                </a:extLst>
              </a:tr>
              <a:tr h="270089">
                <a:tc>
                  <a:txBody>
                    <a:bodyPr/>
                    <a:lstStyle/>
                    <a:p>
                      <a:pPr algn="ctr"/>
                      <a:r>
                        <a:rPr lang="en-US" sz="1400" dirty="0"/>
                        <a:t>Accuracy</a:t>
                      </a:r>
                      <a:endParaRPr lang="en-US" sz="1400" i="1" dirty="0"/>
                    </a:p>
                  </a:txBody>
                  <a:tcPr/>
                </a:tc>
                <a:tc>
                  <a:txBody>
                    <a:bodyPr/>
                    <a:lstStyle/>
                    <a:p>
                      <a:pPr algn="ctr"/>
                      <a:endParaRPr lang="en-US" sz="1400" i="1" dirty="0"/>
                    </a:p>
                  </a:txBody>
                  <a:tcPr/>
                </a:tc>
                <a:tc>
                  <a:txBody>
                    <a:bodyPr/>
                    <a:lstStyle/>
                    <a:p>
                      <a:pPr algn="ctr"/>
                      <a:endParaRPr lang="en-US" sz="1400" i="1" dirty="0"/>
                    </a:p>
                  </a:txBody>
                  <a:tcPr/>
                </a:tc>
                <a:tc>
                  <a:txBody>
                    <a:bodyPr/>
                    <a:lstStyle/>
                    <a:p>
                      <a:pPr algn="ctr"/>
                      <a:r>
                        <a:rPr lang="en-US" sz="1400" i="1" dirty="0">
                          <a:highlight>
                            <a:srgbClr val="FFFF00"/>
                          </a:highlight>
                        </a:rPr>
                        <a:t>53.99%</a:t>
                      </a:r>
                    </a:p>
                  </a:txBody>
                  <a:tcPr/>
                </a:tc>
                <a:tc>
                  <a:txBody>
                    <a:bodyPr/>
                    <a:lstStyle/>
                    <a:p>
                      <a:pPr algn="ctr"/>
                      <a:r>
                        <a:rPr lang="en-US" sz="1400" i="1" dirty="0"/>
                        <a:t>1328</a:t>
                      </a:r>
                    </a:p>
                  </a:txBody>
                  <a:tcPr/>
                </a:tc>
                <a:extLst>
                  <a:ext uri="{0D108BD9-81ED-4DB2-BD59-A6C34878D82A}">
                    <a16:rowId xmlns:a16="http://schemas.microsoft.com/office/drawing/2014/main" val="653006068"/>
                  </a:ext>
                </a:extLst>
              </a:tr>
              <a:tr h="270089">
                <a:tc>
                  <a:txBody>
                    <a:bodyPr/>
                    <a:lstStyle/>
                    <a:p>
                      <a:pPr algn="ctr"/>
                      <a:r>
                        <a:rPr lang="en-US" sz="1400" dirty="0"/>
                        <a:t>Macro Avg</a:t>
                      </a:r>
                      <a:endParaRPr lang="en-US" sz="1400" i="1" dirty="0"/>
                    </a:p>
                  </a:txBody>
                  <a:tcPr/>
                </a:tc>
                <a:tc>
                  <a:txBody>
                    <a:bodyPr/>
                    <a:lstStyle/>
                    <a:p>
                      <a:pPr algn="ctr"/>
                      <a:r>
                        <a:rPr lang="en-US" sz="1400" i="1" dirty="0"/>
                        <a:t>39.21%</a:t>
                      </a:r>
                    </a:p>
                  </a:txBody>
                  <a:tcPr/>
                </a:tc>
                <a:tc>
                  <a:txBody>
                    <a:bodyPr/>
                    <a:lstStyle/>
                    <a:p>
                      <a:pPr algn="ctr"/>
                      <a:r>
                        <a:rPr lang="en-US" sz="1400" i="1" dirty="0"/>
                        <a:t>42.14%</a:t>
                      </a:r>
                    </a:p>
                  </a:txBody>
                  <a:tcPr/>
                </a:tc>
                <a:tc>
                  <a:txBody>
                    <a:bodyPr/>
                    <a:lstStyle/>
                    <a:p>
                      <a:pPr algn="ctr"/>
                      <a:r>
                        <a:rPr lang="en-US" sz="1400" i="1" dirty="0"/>
                        <a:t>38.77%</a:t>
                      </a:r>
                    </a:p>
                  </a:txBody>
                  <a:tcPr/>
                </a:tc>
                <a:tc>
                  <a:txBody>
                    <a:bodyPr/>
                    <a:lstStyle/>
                    <a:p>
                      <a:pPr algn="ctr"/>
                      <a:r>
                        <a:rPr lang="en-US" sz="1400" i="1" dirty="0"/>
                        <a:t>1328</a:t>
                      </a:r>
                    </a:p>
                  </a:txBody>
                  <a:tcPr/>
                </a:tc>
                <a:extLst>
                  <a:ext uri="{0D108BD9-81ED-4DB2-BD59-A6C34878D82A}">
                    <a16:rowId xmlns:a16="http://schemas.microsoft.com/office/drawing/2014/main" val="2826102837"/>
                  </a:ext>
                </a:extLst>
              </a:tr>
              <a:tr h="472655">
                <a:tc>
                  <a:txBody>
                    <a:bodyPr/>
                    <a:lstStyle/>
                    <a:p>
                      <a:pPr algn="ctr"/>
                      <a:r>
                        <a:rPr lang="en-US" sz="1400" dirty="0" err="1"/>
                        <a:t>Wtd</a:t>
                      </a:r>
                      <a:r>
                        <a:rPr lang="en-US" sz="1400" dirty="0"/>
                        <a:t>. Avg</a:t>
                      </a:r>
                      <a:endParaRPr lang="en-US" sz="1400" i="1" dirty="0"/>
                    </a:p>
                  </a:txBody>
                  <a:tcPr/>
                </a:tc>
                <a:tc>
                  <a:txBody>
                    <a:bodyPr/>
                    <a:lstStyle/>
                    <a:p>
                      <a:pPr algn="ctr"/>
                      <a:r>
                        <a:rPr lang="en-US" sz="1400" i="1" dirty="0"/>
                        <a:t>46.27%</a:t>
                      </a:r>
                    </a:p>
                  </a:txBody>
                  <a:tcPr/>
                </a:tc>
                <a:tc>
                  <a:txBody>
                    <a:bodyPr/>
                    <a:lstStyle/>
                    <a:p>
                      <a:pPr algn="ctr"/>
                      <a:r>
                        <a:rPr lang="en-US" sz="1400" i="1" dirty="0"/>
                        <a:t>53.99%</a:t>
                      </a:r>
                    </a:p>
                  </a:txBody>
                  <a:tcPr/>
                </a:tc>
                <a:tc>
                  <a:txBody>
                    <a:bodyPr/>
                    <a:lstStyle/>
                    <a:p>
                      <a:pPr algn="ctr"/>
                      <a:r>
                        <a:rPr lang="en-US" sz="1400" i="1" dirty="0"/>
                        <a:t>48.61%</a:t>
                      </a:r>
                    </a:p>
                  </a:txBody>
                  <a:tcPr/>
                </a:tc>
                <a:tc>
                  <a:txBody>
                    <a:bodyPr/>
                    <a:lstStyle/>
                    <a:p>
                      <a:pPr algn="ctr"/>
                      <a:r>
                        <a:rPr lang="en-US" sz="1400" i="1" dirty="0"/>
                        <a:t>1328</a:t>
                      </a:r>
                    </a:p>
                  </a:txBody>
                  <a:tcPr/>
                </a:tc>
                <a:extLst>
                  <a:ext uri="{0D108BD9-81ED-4DB2-BD59-A6C34878D82A}">
                    <a16:rowId xmlns:a16="http://schemas.microsoft.com/office/drawing/2014/main" val="3043600016"/>
                  </a:ext>
                </a:extLst>
              </a:tr>
            </a:tbl>
          </a:graphicData>
        </a:graphic>
      </p:graphicFrame>
      <p:sp>
        <p:nvSpPr>
          <p:cNvPr id="43" name="Arrow: Right 42">
            <a:extLst>
              <a:ext uri="{FF2B5EF4-FFF2-40B4-BE49-F238E27FC236}">
                <a16:creationId xmlns:a16="http://schemas.microsoft.com/office/drawing/2014/main" id="{22427DB2-E09D-C6E0-D2EC-ADD57C149307}"/>
              </a:ext>
            </a:extLst>
          </p:cNvPr>
          <p:cNvSpPr/>
          <p:nvPr/>
        </p:nvSpPr>
        <p:spPr>
          <a:xfrm rot="10800000">
            <a:off x="7058787" y="5516207"/>
            <a:ext cx="616745" cy="630268"/>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AE939A-954B-4025-6995-BFA7D4E4D11E}"/>
              </a:ext>
            </a:extLst>
          </p:cNvPr>
          <p:cNvSpPr/>
          <p:nvPr/>
        </p:nvSpPr>
        <p:spPr>
          <a:xfrm>
            <a:off x="10224655" y="5300089"/>
            <a:ext cx="864523" cy="2161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50D552-DF68-7754-A7D6-6CFF7C38B0D9}"/>
              </a:ext>
            </a:extLst>
          </p:cNvPr>
          <p:cNvSpPr/>
          <p:nvPr/>
        </p:nvSpPr>
        <p:spPr>
          <a:xfrm>
            <a:off x="5478087" y="2477193"/>
            <a:ext cx="1468880" cy="314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7166B79B-891A-FA7A-0491-6D6085426A0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7934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328"/>
    </mc:Choice>
    <mc:Fallback>
      <p:transition spd="slow" advTm="36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7"/>
                </p:tgtEl>
              </p:cMediaNode>
            </p:audio>
          </p:childTnLst>
        </p:cTn>
      </p:par>
    </p:tnLst>
    <p:bldLst>
      <p:bldP spid="35" grpId="0" animBg="1"/>
      <p:bldP spid="36" grpId="0" animBg="1"/>
      <p:bldP spid="36" grpId="1" animBg="1"/>
      <p:bldP spid="37" grpId="0" animBg="1"/>
      <p:bldP spid="37" grpId="1" animBg="1"/>
      <p:bldP spid="38" grpId="0" animBg="1"/>
      <p:bldP spid="32" grpId="0" animBg="1"/>
      <p:bldP spid="39" grpId="0" animBg="1"/>
      <p:bldP spid="41" grpId="0" animBg="1"/>
      <p:bldP spid="41" grpId="1" animBg="1"/>
      <p:bldP spid="43" grpId="0" animBg="1"/>
      <p:bldP spid="43" grpId="1"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460B-ABB2-2C0E-9FBD-4A6BAC5A1F1B}"/>
              </a:ext>
            </a:extLst>
          </p:cNvPr>
          <p:cNvSpPr>
            <a:spLocks noGrp="1"/>
          </p:cNvSpPr>
          <p:nvPr>
            <p:ph type="title"/>
          </p:nvPr>
        </p:nvSpPr>
        <p:spPr>
          <a:xfrm>
            <a:off x="2180705" y="5943700"/>
            <a:ext cx="6674196" cy="1024415"/>
          </a:xfrm>
        </p:spPr>
        <p:txBody>
          <a:bodyPr vert="horz" lIns="91440" tIns="45720" rIns="91440" bIns="45720" rtlCol="0" anchor="b">
            <a:normAutofit/>
          </a:bodyPr>
          <a:lstStyle/>
          <a:p>
            <a:pPr algn="r"/>
            <a:r>
              <a:rPr lang="en-US" sz="4800" dirty="0">
                <a:solidFill>
                  <a:schemeClr val="accent2"/>
                </a:solidFill>
              </a:rPr>
              <a:t>Neural</a:t>
            </a:r>
            <a:r>
              <a:rPr lang="en-US" sz="5400" dirty="0">
                <a:solidFill>
                  <a:schemeClr val="accent2"/>
                </a:solidFill>
              </a:rPr>
              <a:t> </a:t>
            </a:r>
            <a:r>
              <a:rPr lang="en-US" sz="4800" dirty="0">
                <a:solidFill>
                  <a:schemeClr val="accent2"/>
                </a:solidFill>
              </a:rPr>
              <a:t>Network</a:t>
            </a:r>
            <a:r>
              <a:rPr lang="en-US" sz="5400" dirty="0">
                <a:solidFill>
                  <a:schemeClr val="accent2"/>
                </a:solidFill>
              </a:rPr>
              <a:t> </a:t>
            </a:r>
            <a:r>
              <a:rPr lang="en-US" sz="4800" dirty="0">
                <a:solidFill>
                  <a:schemeClr val="accent2"/>
                </a:solidFill>
              </a:rPr>
              <a:t>Results</a:t>
            </a:r>
            <a:endParaRPr lang="en-US" sz="5400" dirty="0">
              <a:solidFill>
                <a:schemeClr val="accent2"/>
              </a:solidFill>
            </a:endParaRPr>
          </a:p>
        </p:txBody>
      </p:sp>
      <p:pic>
        <p:nvPicPr>
          <p:cNvPr id="15" name="Picture 14" descr="A chart with numbers and a graph&#10;&#10;Description automatically generated with medium confidence">
            <a:extLst>
              <a:ext uri="{FF2B5EF4-FFF2-40B4-BE49-F238E27FC236}">
                <a16:creationId xmlns:a16="http://schemas.microsoft.com/office/drawing/2014/main" id="{F08EDF2B-660B-3BEB-5375-3E31B528EEBE}"/>
              </a:ext>
            </a:extLst>
          </p:cNvPr>
          <p:cNvPicPr>
            <a:picLocks noChangeAspect="1"/>
          </p:cNvPicPr>
          <p:nvPr/>
        </p:nvPicPr>
        <p:blipFill>
          <a:blip r:embed="rId6"/>
          <a:stretch>
            <a:fillRect/>
          </a:stretch>
        </p:blipFill>
        <p:spPr>
          <a:xfrm>
            <a:off x="192560" y="157942"/>
            <a:ext cx="3082114" cy="2912599"/>
          </a:xfrm>
          <a:prstGeom prst="rect">
            <a:avLst/>
          </a:prstGeom>
        </p:spPr>
      </p:pic>
      <p:pic>
        <p:nvPicPr>
          <p:cNvPr id="11" name="Picture 10" descr="A graph of loss curves&#10;&#10;Description automatically generated">
            <a:extLst>
              <a:ext uri="{FF2B5EF4-FFF2-40B4-BE49-F238E27FC236}">
                <a16:creationId xmlns:a16="http://schemas.microsoft.com/office/drawing/2014/main" id="{FC18F1C4-ACF7-04D8-3659-8D2718E75750}"/>
              </a:ext>
            </a:extLst>
          </p:cNvPr>
          <p:cNvPicPr>
            <a:picLocks noChangeAspect="1"/>
          </p:cNvPicPr>
          <p:nvPr/>
        </p:nvPicPr>
        <p:blipFill>
          <a:blip r:embed="rId7"/>
          <a:stretch>
            <a:fillRect/>
          </a:stretch>
        </p:blipFill>
        <p:spPr>
          <a:xfrm>
            <a:off x="7760933" y="157942"/>
            <a:ext cx="3426704" cy="2904131"/>
          </a:xfrm>
          <a:prstGeom prst="rect">
            <a:avLst/>
          </a:prstGeom>
        </p:spPr>
      </p:pic>
      <p:pic>
        <p:nvPicPr>
          <p:cNvPr id="33" name="Picture 32">
            <a:extLst>
              <a:ext uri="{FF2B5EF4-FFF2-40B4-BE49-F238E27FC236}">
                <a16:creationId xmlns:a16="http://schemas.microsoft.com/office/drawing/2014/main" id="{D650D75B-433A-F706-995C-D692F24B3832}"/>
              </a:ext>
            </a:extLst>
          </p:cNvPr>
          <p:cNvPicPr>
            <a:picLocks noChangeAspect="1"/>
          </p:cNvPicPr>
          <p:nvPr/>
        </p:nvPicPr>
        <p:blipFill>
          <a:blip r:embed="rId8"/>
          <a:stretch>
            <a:fillRect/>
          </a:stretch>
        </p:blipFill>
        <p:spPr>
          <a:xfrm>
            <a:off x="4030575" y="3175615"/>
            <a:ext cx="2989794" cy="2912599"/>
          </a:xfrm>
          <a:prstGeom prst="rect">
            <a:avLst/>
          </a:prstGeom>
        </p:spPr>
      </p:pic>
      <p:pic>
        <p:nvPicPr>
          <p:cNvPr id="63" name="Picture 62">
            <a:extLst>
              <a:ext uri="{FF2B5EF4-FFF2-40B4-BE49-F238E27FC236}">
                <a16:creationId xmlns:a16="http://schemas.microsoft.com/office/drawing/2014/main" id="{69996778-426B-B620-92B6-0D0C86BF8A29}"/>
              </a:ext>
            </a:extLst>
          </p:cNvPr>
          <p:cNvPicPr>
            <a:picLocks noChangeAspect="1"/>
          </p:cNvPicPr>
          <p:nvPr/>
        </p:nvPicPr>
        <p:blipFill>
          <a:blip r:embed="rId9"/>
          <a:stretch>
            <a:fillRect/>
          </a:stretch>
        </p:blipFill>
        <p:spPr>
          <a:xfrm>
            <a:off x="192560" y="3175616"/>
            <a:ext cx="3098030" cy="2904131"/>
          </a:xfrm>
          <a:prstGeom prst="rect">
            <a:avLst/>
          </a:prstGeom>
        </p:spPr>
      </p:pic>
      <p:pic>
        <p:nvPicPr>
          <p:cNvPr id="75" name="Picture 74">
            <a:extLst>
              <a:ext uri="{FF2B5EF4-FFF2-40B4-BE49-F238E27FC236}">
                <a16:creationId xmlns:a16="http://schemas.microsoft.com/office/drawing/2014/main" id="{32EFF798-D852-7717-CD69-787F9E0E711B}"/>
              </a:ext>
            </a:extLst>
          </p:cNvPr>
          <p:cNvPicPr>
            <a:picLocks noChangeAspect="1"/>
          </p:cNvPicPr>
          <p:nvPr/>
        </p:nvPicPr>
        <p:blipFill>
          <a:blip r:embed="rId10"/>
          <a:stretch>
            <a:fillRect/>
          </a:stretch>
        </p:blipFill>
        <p:spPr>
          <a:xfrm>
            <a:off x="7771993" y="3175615"/>
            <a:ext cx="3404584" cy="2904132"/>
          </a:xfrm>
          <a:prstGeom prst="rect">
            <a:avLst/>
          </a:prstGeom>
        </p:spPr>
      </p:pic>
      <p:pic>
        <p:nvPicPr>
          <p:cNvPr id="13" name="Picture 12" descr="A graph of a number of individuals&#10;&#10;Description automatically generated with medium confidence">
            <a:extLst>
              <a:ext uri="{FF2B5EF4-FFF2-40B4-BE49-F238E27FC236}">
                <a16:creationId xmlns:a16="http://schemas.microsoft.com/office/drawing/2014/main" id="{6B65A818-F26C-1C51-A0F2-20DF2C8494E6}"/>
              </a:ext>
            </a:extLst>
          </p:cNvPr>
          <p:cNvPicPr>
            <a:picLocks noChangeAspect="1"/>
          </p:cNvPicPr>
          <p:nvPr/>
        </p:nvPicPr>
        <p:blipFill>
          <a:blip r:embed="rId11"/>
          <a:stretch>
            <a:fillRect/>
          </a:stretch>
        </p:blipFill>
        <p:spPr>
          <a:xfrm>
            <a:off x="4024932" y="166411"/>
            <a:ext cx="2985743" cy="2904130"/>
          </a:xfrm>
          <a:prstGeom prst="rect">
            <a:avLst/>
          </a:prstGeom>
        </p:spPr>
      </p:pic>
      <p:sp>
        <p:nvSpPr>
          <p:cNvPr id="3" name="Rectangle 2">
            <a:extLst>
              <a:ext uri="{FF2B5EF4-FFF2-40B4-BE49-F238E27FC236}">
                <a16:creationId xmlns:a16="http://schemas.microsoft.com/office/drawing/2014/main" id="{D7563B86-5651-996D-10DE-65B3F5A172E4}"/>
              </a:ext>
            </a:extLst>
          </p:cNvPr>
          <p:cNvSpPr/>
          <p:nvPr/>
        </p:nvSpPr>
        <p:spPr>
          <a:xfrm>
            <a:off x="9747849" y="778253"/>
            <a:ext cx="1413014" cy="15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9D6C24CC-E5C8-F2FC-A3E7-2CEFFFA85F9B}"/>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58092401"/>
      </p:ext>
    </p:extLst>
  </p:cSld>
  <p:clrMapOvr>
    <a:masterClrMapping/>
  </p:clrMapOvr>
  <mc:AlternateContent xmlns:mc="http://schemas.openxmlformats.org/markup-compatibility/2006">
    <mc:Choice xmlns:p14="http://schemas.microsoft.com/office/powerpoint/2010/main" Requires="p14">
      <p:transition spd="slow" p14:dur="2000" advTm="54671"/>
    </mc:Choice>
    <mc:Fallback>
      <p:transition spd="slow" advTm="54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xit" presetSubtype="0" fill="hold" nodeType="withEffect">
                                  <p:stCondLst>
                                    <p:cond delay="0"/>
                                  </p:stCondLst>
                                  <p:childTnLst>
                                    <p:set>
                                      <p:cBhvr>
                                        <p:cTn id="8" dur="1" fill="hold">
                                          <p:stCondLst>
                                            <p:cond delay="0"/>
                                          </p:stCondLst>
                                        </p:cTn>
                                        <p:tgtEl>
                                          <p:spTgt spid="7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5"/>
                </p:tgtEl>
              </p:cMediaNode>
            </p:audio>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1A41-68E9-2A3B-18FE-1B71883FDC7C}"/>
              </a:ext>
            </a:extLst>
          </p:cNvPr>
          <p:cNvSpPr>
            <a:spLocks noGrp="1"/>
          </p:cNvSpPr>
          <p:nvPr>
            <p:ph type="title"/>
          </p:nvPr>
        </p:nvSpPr>
        <p:spPr>
          <a:xfrm>
            <a:off x="224366" y="107606"/>
            <a:ext cx="2631131" cy="737062"/>
          </a:xfrm>
        </p:spPr>
        <p:txBody>
          <a:bodyPr>
            <a:normAutofit/>
          </a:bodyPr>
          <a:lstStyle/>
          <a:p>
            <a:r>
              <a:rPr lang="en-US" dirty="0"/>
              <a:t>Conclusions</a:t>
            </a:r>
          </a:p>
        </p:txBody>
      </p:sp>
      <p:sp>
        <p:nvSpPr>
          <p:cNvPr id="5" name="Rectangle 2">
            <a:extLst>
              <a:ext uri="{FF2B5EF4-FFF2-40B4-BE49-F238E27FC236}">
                <a16:creationId xmlns:a16="http://schemas.microsoft.com/office/drawing/2014/main" id="{09999F48-98CB-AC1C-DE6F-682F07FF6CFB}"/>
              </a:ext>
            </a:extLst>
          </p:cNvPr>
          <p:cNvSpPr>
            <a:spLocks noGrp="1" noChangeArrowheads="1"/>
          </p:cNvSpPr>
          <p:nvPr>
            <p:ph idx="1"/>
          </p:nvPr>
        </p:nvSpPr>
        <p:spPr bwMode="auto">
          <a:xfrm>
            <a:off x="370742" y="887134"/>
            <a:ext cx="9359219"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Decision Trees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00050" lvl="1" indent="0" defTabSz="914400" eaLnBrk="0" fontAlgn="base" hangingPunct="0">
              <a:spcBef>
                <a:spcPct val="0"/>
              </a:spcBef>
              <a:spcAft>
                <a:spcPct val="0"/>
              </a:spcAft>
              <a:buClrTx/>
              <a:buSzTx/>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Gini Index</a:t>
            </a:r>
            <a:r>
              <a:rPr kumimoji="0" lang="en-US" altLang="en-US" sz="1400" b="0" i="0" u="none" strike="noStrike" cap="none" normalizeH="0" baseline="0" dirty="0">
                <a:ln>
                  <a:noFill/>
                </a:ln>
                <a:solidFill>
                  <a:schemeClr val="tx1"/>
                </a:solidFill>
                <a:effectLst/>
                <a:latin typeface="Arial" panose="020B0604020202020204" pitchFamily="34" charset="0"/>
              </a:rPr>
              <a:t> Scores: </a:t>
            </a:r>
            <a:r>
              <a:rPr kumimoji="0" lang="en-US" altLang="en-US" sz="1400" b="0" i="1" u="none" strike="noStrike" cap="none" normalizeH="0" baseline="0" dirty="0">
                <a:ln>
                  <a:noFill/>
                </a:ln>
                <a:solidFill>
                  <a:schemeClr val="tx1"/>
                </a:solidFill>
                <a:effectLst/>
                <a:latin typeface="Arial" panose="020B0604020202020204" pitchFamily="34" charset="0"/>
              </a:rPr>
              <a:t>Lower </a:t>
            </a:r>
            <a:r>
              <a:rPr kumimoji="0" lang="en-US" altLang="en-US" sz="1400" b="0" i="1" u="none" strike="noStrike" cap="none" normalizeH="0" baseline="0" dirty="0">
                <a:ln>
                  <a:noFill/>
                </a:ln>
                <a:solidFill>
                  <a:schemeClr val="tx1"/>
                </a:solidFill>
                <a:effectLst/>
                <a:latin typeface="Arial" panose="020B0604020202020204" pitchFamily="34" charset="0"/>
                <a:sym typeface="Wingdings" panose="05000000000000000000" pitchFamily="2" charset="2"/>
              </a:rPr>
              <a:t> Better Indication of Classes</a:t>
            </a:r>
            <a:endParaRPr kumimoji="0" lang="en-US" altLang="en-US" sz="1400" b="0" i="1" u="none" strike="noStrike" cap="none" normalizeH="0" baseline="0" dirty="0">
              <a:ln>
                <a:noFill/>
              </a:ln>
              <a:solidFill>
                <a:schemeClr val="tx1"/>
              </a:solidFill>
              <a:effectLst/>
              <a:latin typeface="Arial" panose="020B0604020202020204" pitchFamily="34" charset="0"/>
            </a:endParaRPr>
          </a:p>
          <a:p>
            <a:pPr marL="857250" lvl="2" indent="0" defTabSz="914400" eaLnBrk="0" fontAlgn="base" hangingPunct="0">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Gini 1</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0.394</a:t>
            </a:r>
            <a:r>
              <a:rPr kumimoji="0" lang="en-US" altLang="en-US" b="0" i="0" u="none" strike="noStrike" cap="none" normalizeH="0" baseline="0" dirty="0">
                <a:ln>
                  <a:noFill/>
                </a:ln>
                <a:solidFill>
                  <a:schemeClr val="tx1"/>
                </a:solidFill>
                <a:effectLst/>
                <a:latin typeface="Arial" panose="020B0604020202020204" pitchFamily="34" charset="0"/>
              </a:rPr>
              <a:t>, classifying 6.4% of samples as </a:t>
            </a:r>
            <a:r>
              <a:rPr kumimoji="0" lang="en-US" altLang="en-US" b="1" i="0" u="none" strike="noStrike" cap="none" normalizeH="0" baseline="0" dirty="0">
                <a:ln>
                  <a:noFill/>
                </a:ln>
                <a:solidFill>
                  <a:schemeClr val="tx1"/>
                </a:solidFill>
                <a:effectLst/>
                <a:latin typeface="Arial" panose="020B0604020202020204" pitchFamily="34" charset="0"/>
              </a:rPr>
              <a:t>Enrolled</a:t>
            </a:r>
            <a:r>
              <a:rPr kumimoji="0" lang="en-US" altLang="en-US" b="0" i="0" u="none" strike="noStrike" cap="none" normalizeH="0" baseline="0" dirty="0">
                <a:ln>
                  <a:noFill/>
                </a:ln>
                <a:solidFill>
                  <a:schemeClr val="tx1"/>
                </a:solidFill>
                <a:effectLst/>
                <a:latin typeface="Arial" panose="020B0604020202020204" pitchFamily="34" charset="0"/>
              </a:rPr>
              <a:t>.</a:t>
            </a:r>
          </a:p>
          <a:p>
            <a:pPr marL="857250" lvl="2" indent="0" defTabSz="914400" eaLnBrk="0" fontAlgn="base" hangingPunct="0">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Gini 2</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highlight>
                  <a:srgbClr val="FF00FF"/>
                </a:highlight>
                <a:latin typeface="Arial" panose="020B0604020202020204" pitchFamily="34" charset="0"/>
              </a:rPr>
              <a:t>0.0</a:t>
            </a:r>
            <a:r>
              <a:rPr kumimoji="0" lang="en-US" altLang="en-US" b="0" i="0" u="none" strike="noStrike" cap="none" normalizeH="0" baseline="0" dirty="0">
                <a:ln>
                  <a:noFill/>
                </a:ln>
                <a:solidFill>
                  <a:schemeClr val="tx1"/>
                </a:solidFill>
                <a:effectLst/>
                <a:latin typeface="Arial" panose="020B0604020202020204" pitchFamily="34" charset="0"/>
              </a:rPr>
              <a:t>, indicating perfect separation; 0.4% of samples as </a:t>
            </a:r>
            <a:r>
              <a:rPr kumimoji="0" lang="en-US" altLang="en-US" b="1" i="0" u="none" strike="noStrike" cap="none" normalizeH="0" baseline="0" dirty="0">
                <a:ln>
                  <a:noFill/>
                </a:ln>
                <a:solidFill>
                  <a:schemeClr val="tx1"/>
                </a:solidFill>
                <a:effectLst/>
                <a:latin typeface="Arial" panose="020B0604020202020204" pitchFamily="34" charset="0"/>
              </a:rPr>
              <a:t>Enrolled</a:t>
            </a:r>
            <a:r>
              <a:rPr kumimoji="0" lang="en-US" altLang="en-US" b="0" i="0" u="none" strike="noStrike" cap="none" normalizeH="0" baseline="0" dirty="0">
                <a:ln>
                  <a:noFill/>
                </a:ln>
                <a:solidFill>
                  <a:schemeClr val="tx1"/>
                </a:solidFill>
                <a:effectLst/>
                <a:latin typeface="Arial" panose="020B0604020202020204" pitchFamily="34" charset="0"/>
              </a:rPr>
              <a:t>.</a:t>
            </a:r>
          </a:p>
          <a:p>
            <a:pPr marL="400050" lvl="1" indent="0" defTabSz="914400" eaLnBrk="0" fontAlgn="base" hangingPunct="0">
              <a:spcBef>
                <a:spcPct val="0"/>
              </a:spcBef>
              <a:spcAft>
                <a:spcPct val="0"/>
              </a:spcAft>
              <a:buClrTx/>
              <a:buSzTx/>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Entropy</a:t>
            </a:r>
            <a:r>
              <a:rPr kumimoji="0" lang="en-US" altLang="en-US" sz="1400" b="0" i="0" u="none" strike="noStrike" cap="none" normalizeH="0" baseline="0" dirty="0">
                <a:ln>
                  <a:noFill/>
                </a:ln>
                <a:solidFill>
                  <a:schemeClr val="tx1"/>
                </a:solidFill>
                <a:effectLst/>
                <a:latin typeface="Arial" panose="020B0604020202020204" pitchFamily="34" charset="0"/>
              </a:rPr>
              <a:t> Scores: </a:t>
            </a:r>
            <a:r>
              <a:rPr kumimoji="0" lang="en-US" altLang="en-US" sz="1400" b="0" i="1" u="none" strike="noStrike" cap="none" normalizeH="0" baseline="0" dirty="0">
                <a:ln>
                  <a:noFill/>
                </a:ln>
                <a:solidFill>
                  <a:schemeClr val="tx1"/>
                </a:solidFill>
                <a:effectLst/>
                <a:latin typeface="Arial" panose="020B0604020202020204" pitchFamily="34" charset="0"/>
              </a:rPr>
              <a:t>Higher </a:t>
            </a:r>
            <a:r>
              <a:rPr kumimoji="0" lang="en-US" altLang="en-US" sz="1400" b="0" i="1" u="none" strike="noStrike" cap="none" normalizeH="0" baseline="0" dirty="0">
                <a:ln>
                  <a:noFill/>
                </a:ln>
                <a:solidFill>
                  <a:schemeClr val="tx1"/>
                </a:solidFill>
                <a:effectLst/>
                <a:latin typeface="Arial" panose="020B0604020202020204" pitchFamily="34" charset="0"/>
                <a:sym typeface="Wingdings" panose="05000000000000000000" pitchFamily="2" charset="2"/>
              </a:rPr>
              <a:t> More Mixed Classes.</a:t>
            </a:r>
            <a:endParaRPr kumimoji="0" lang="en-US" altLang="en-US" sz="1400" b="0" i="1" u="none" strike="noStrike" cap="none" normalizeH="0" baseline="0" dirty="0">
              <a:ln>
                <a:noFill/>
              </a:ln>
              <a:solidFill>
                <a:schemeClr val="tx1"/>
              </a:solidFill>
              <a:effectLst/>
              <a:latin typeface="Arial" panose="020B0604020202020204" pitchFamily="34" charset="0"/>
            </a:endParaRPr>
          </a:p>
          <a:p>
            <a:pPr marL="857250" lvl="2" indent="0" defTabSz="914400" eaLnBrk="0" fontAlgn="base" hangingPunct="0">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Entropy 1</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highlight>
                  <a:srgbClr val="FF00FF"/>
                </a:highlight>
                <a:latin typeface="Arial" panose="020B0604020202020204" pitchFamily="34" charset="0"/>
              </a:rPr>
              <a:t>1.584</a:t>
            </a:r>
            <a:r>
              <a:rPr kumimoji="0" lang="en-US" altLang="en-US" b="0" i="0" u="none" strike="noStrike" cap="none" normalizeH="0" baseline="0" dirty="0">
                <a:ln>
                  <a:noFill/>
                </a:ln>
                <a:solidFill>
                  <a:schemeClr val="tx1"/>
                </a:solidFill>
                <a:effectLst/>
                <a:latin typeface="Arial" panose="020B0604020202020204" pitchFamily="34" charset="0"/>
              </a:rPr>
              <a:t>, classifying 2.9% of samples as </a:t>
            </a:r>
            <a:r>
              <a:rPr kumimoji="0" lang="en-US" altLang="en-US" b="1" i="0" u="none" strike="noStrike" cap="none" normalizeH="0" baseline="0" dirty="0">
                <a:ln>
                  <a:noFill/>
                </a:ln>
                <a:solidFill>
                  <a:schemeClr val="tx1"/>
                </a:solidFill>
                <a:effectLst/>
                <a:latin typeface="Arial" panose="020B0604020202020204" pitchFamily="34" charset="0"/>
              </a:rPr>
              <a:t>Dropout</a:t>
            </a:r>
            <a:r>
              <a:rPr kumimoji="0" lang="en-US" altLang="en-US" b="0" i="0" u="none" strike="noStrike" cap="none" normalizeH="0" baseline="0" dirty="0">
                <a:ln>
                  <a:noFill/>
                </a:ln>
                <a:solidFill>
                  <a:schemeClr val="tx1"/>
                </a:solidFill>
                <a:effectLst/>
                <a:latin typeface="Arial" panose="020B0604020202020204" pitchFamily="34" charset="0"/>
              </a:rPr>
              <a:t>.</a:t>
            </a:r>
          </a:p>
          <a:p>
            <a:pPr marL="857250" lvl="2" indent="0" defTabSz="914400" eaLnBrk="0" fontAlgn="base" hangingPunct="0">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Entropy 2</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1.566</a:t>
            </a:r>
            <a:r>
              <a:rPr kumimoji="0" lang="en-US" altLang="en-US" b="0" i="0" u="none" strike="noStrike" cap="none" normalizeH="0" baseline="0" dirty="0">
                <a:ln>
                  <a:noFill/>
                </a:ln>
                <a:solidFill>
                  <a:schemeClr val="tx1"/>
                </a:solidFill>
                <a:effectLst/>
                <a:latin typeface="Arial" panose="020B0604020202020204" pitchFamily="34" charset="0"/>
              </a:rPr>
              <a:t>, classifying 2.0% of samples as </a:t>
            </a:r>
            <a:r>
              <a:rPr kumimoji="0" lang="en-US" altLang="en-US" b="1" i="0" u="none" strike="noStrike" cap="none" normalizeH="0" baseline="0" dirty="0">
                <a:ln>
                  <a:noFill/>
                </a:ln>
                <a:solidFill>
                  <a:schemeClr val="tx1"/>
                </a:solidFill>
                <a:effectLst/>
                <a:latin typeface="Arial" panose="020B0604020202020204" pitchFamily="34" charset="0"/>
              </a:rPr>
              <a:t>Enrolled</a:t>
            </a:r>
            <a:r>
              <a:rPr kumimoji="0" lang="en-US" altLang="en-US" b="0" i="0" u="none" strike="noStrike" cap="none" normalizeH="0" baseline="0" dirty="0">
                <a:ln>
                  <a:noFill/>
                </a:ln>
                <a:solidFill>
                  <a:schemeClr val="tx1"/>
                </a:solidFill>
                <a:effectLst/>
                <a:latin typeface="Arial" panose="020B0604020202020204" pitchFamily="34" charset="0"/>
              </a:rPr>
              <a:t>.</a:t>
            </a:r>
          </a:p>
          <a:p>
            <a:pPr marL="857250" lvl="2" indent="0" defTabSz="914400"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lang="en-US" altLang="en-US" sz="1400" dirty="0">
                <a:solidFill>
                  <a:schemeClr val="tx1"/>
                </a:solidFill>
                <a:latin typeface="Arial" panose="020B0604020202020204" pitchFamily="34" charset="0"/>
              </a:rPr>
              <a:t>Decision Trees provided interpretable splits; struggled with under-represented classes like </a:t>
            </a:r>
            <a:r>
              <a:rPr lang="en-US" altLang="en-US" sz="1400" b="1" dirty="0">
                <a:solidFill>
                  <a:schemeClr val="tx1"/>
                </a:solidFill>
                <a:latin typeface="Arial" panose="020B0604020202020204" pitchFamily="34" charset="0"/>
              </a:rPr>
              <a:t>Graduate</a:t>
            </a:r>
            <a:r>
              <a:rPr lang="en-US" altLang="en-US" sz="1400" dirty="0">
                <a:solidFill>
                  <a:schemeClr val="tx1"/>
                </a:solidFill>
                <a:latin typeface="Arial" panose="020B0604020202020204" pitchFamily="34" charset="0"/>
              </a:rPr>
              <a:t>.</a:t>
            </a:r>
          </a:p>
          <a:p>
            <a:pPr marL="857250" lvl="2" indent="0" defTabSz="914400"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Neural Networks </a:t>
            </a:r>
          </a:p>
          <a:p>
            <a:pPr marL="400050" lvl="1" indent="0" defTabSz="914400" eaLnBrk="0" fontAlgn="base" hangingPunct="0">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Adam (1) </a:t>
            </a:r>
            <a:r>
              <a:rPr kumimoji="0" lang="en-US" altLang="en-US" sz="14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400" b="0" i="0" u="none" strike="noStrike" cap="none" normalizeH="0" baseline="0" dirty="0">
                <a:ln>
                  <a:noFill/>
                </a:ln>
                <a:solidFill>
                  <a:schemeClr val="tx1"/>
                </a:solidFill>
                <a:effectLst/>
                <a:highlight>
                  <a:srgbClr val="FF00FF"/>
                </a:highlight>
                <a:latin typeface="Arial" panose="020B0604020202020204" pitchFamily="34" charset="0"/>
              </a:rPr>
              <a:t>54.12%</a:t>
            </a:r>
            <a:r>
              <a:rPr kumimoji="0" lang="en-US" altLang="en-US" sz="1400" b="0" i="0" u="none" strike="noStrike" cap="none" normalizeH="0" baseline="0" dirty="0">
                <a:ln>
                  <a:noFill/>
                </a:ln>
                <a:solidFill>
                  <a:schemeClr val="tx1"/>
                </a:solidFill>
                <a:effectLst/>
                <a:latin typeface="Arial" panose="020B0604020202020204" pitchFamily="34" charset="0"/>
              </a:rPr>
              <a:t>  </a:t>
            </a:r>
            <a:r>
              <a:rPr lang="en-US" altLang="en-US" sz="1400" b="1" i="1" u="sng" dirty="0">
                <a:solidFill>
                  <a:schemeClr val="tx1"/>
                </a:solidFill>
                <a:latin typeface="Arial" panose="020B0604020202020204" pitchFamily="34" charset="0"/>
              </a:rPr>
              <a:t>o</a:t>
            </a:r>
            <a:r>
              <a:rPr kumimoji="0" lang="en-US" altLang="en-US" sz="1400" b="1" i="1" u="sng" strike="noStrike" cap="none" normalizeH="0" baseline="0" dirty="0">
                <a:ln>
                  <a:noFill/>
                </a:ln>
                <a:solidFill>
                  <a:schemeClr val="tx1"/>
                </a:solidFill>
                <a:effectLst/>
                <a:latin typeface="Arial" panose="020B0604020202020204" pitchFamily="34" charset="0"/>
              </a:rPr>
              <a:t>utperformed</a:t>
            </a:r>
            <a:r>
              <a:rPr kumimoji="0" lang="en-US" altLang="en-US" sz="1400" b="0" i="0" u="none" strike="noStrike" cap="none" normalizeH="0" baseline="0" dirty="0">
                <a:ln>
                  <a:noFill/>
                </a:ln>
                <a:solidFill>
                  <a:schemeClr val="tx1"/>
                </a:solidFill>
                <a:effectLst/>
                <a:latin typeface="Arial" panose="020B0604020202020204" pitchFamily="34" charset="0"/>
              </a:rPr>
              <a:t>  Decision Trees </a:t>
            </a:r>
            <a:r>
              <a:rPr kumimoji="0" lang="en-US" altLang="en-US" sz="1400" b="0" i="0" u="none" strike="noStrike" cap="none" normalizeH="0" baseline="0" dirty="0">
                <a:ln>
                  <a:noFill/>
                </a:ln>
                <a:solidFill>
                  <a:schemeClr val="tx1"/>
                </a:solidFill>
                <a:effectLst/>
                <a:latin typeface="Arial" panose="020B0604020202020204" pitchFamily="34" charset="0"/>
                <a:sym typeface="Wingdings" panose="05000000000000000000" pitchFamily="2" charset="2"/>
              </a:rPr>
              <a:t> </a:t>
            </a:r>
            <a:r>
              <a:rPr kumimoji="0" lang="en-US" altLang="en-US" sz="1400" b="0" i="0" u="none" strike="noStrike" cap="none" normalizeH="0" baseline="0" dirty="0">
                <a:ln>
                  <a:noFill/>
                </a:ln>
                <a:solidFill>
                  <a:schemeClr val="tx1"/>
                </a:solidFill>
                <a:effectLst/>
                <a:highlight>
                  <a:srgbClr val="FF00FF"/>
                </a:highlight>
                <a:latin typeface="Arial" panose="020B0604020202020204" pitchFamily="34" charset="0"/>
                <a:sym typeface="Wingdings" panose="05000000000000000000" pitchFamily="2" charset="2"/>
              </a:rPr>
              <a:t>53.99%</a:t>
            </a:r>
            <a:r>
              <a:rPr kumimoji="0" lang="en-US" altLang="en-US" sz="1400" b="0" i="0" u="none" strike="noStrike" cap="none" normalizeH="0" baseline="0" dirty="0">
                <a:ln>
                  <a:noFill/>
                </a:ln>
                <a:solidFill>
                  <a:schemeClr val="tx1"/>
                </a:solidFill>
                <a:effectLst/>
                <a:latin typeface="Arial" panose="020B0604020202020204" pitchFamily="34" charset="0"/>
              </a:rPr>
              <a:t> </a:t>
            </a:r>
            <a:r>
              <a:rPr lang="en-US" altLang="en-US" sz="1400" dirty="0">
                <a:solidFill>
                  <a:schemeClr val="tx1"/>
                </a:solidFill>
                <a:latin typeface="Arial" panose="020B0604020202020204" pitchFamily="34" charset="0"/>
              </a:rPr>
              <a:t>@ peak with</a:t>
            </a:r>
            <a:r>
              <a:rPr kumimoji="0" lang="en-US" altLang="en-US" sz="1400" b="0" i="0" u="none" strike="noStrike" cap="none" normalizeH="0" baseline="0" dirty="0">
                <a:ln>
                  <a:noFill/>
                </a:ln>
                <a:solidFill>
                  <a:schemeClr val="tx1"/>
                </a:solidFill>
                <a:effectLst/>
                <a:latin typeface="Arial" panose="020B0604020202020204" pitchFamily="34" charset="0"/>
              </a:rPr>
              <a:t> handling</a:t>
            </a:r>
            <a:r>
              <a:rPr lang="en-US" altLang="en-US" sz="1400" dirty="0">
                <a:solidFill>
                  <a:schemeClr val="tx1"/>
                </a:solidFill>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imbalanced target 		classes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numerical attributes</a:t>
            </a:r>
            <a:r>
              <a:rPr kumimoji="0" lang="en-US" altLang="en-US" sz="1400" b="0" i="0" u="none" strike="noStrike" cap="none" normalizeH="0" baseline="0" dirty="0">
                <a:ln>
                  <a:noFill/>
                </a:ln>
                <a:solidFill>
                  <a:schemeClr val="tx1"/>
                </a:solidFill>
                <a:effectLst/>
                <a:latin typeface="Arial" panose="020B0604020202020204" pitchFamily="34" charset="0"/>
              </a:rPr>
              <a:t>.</a:t>
            </a:r>
            <a:r>
              <a:rPr lang="en-US" altLang="en-US" sz="1400" dirty="0">
                <a:solidFill>
                  <a:schemeClr val="tx1"/>
                </a:solidFill>
                <a:latin typeface="Arial" panose="020B0604020202020204" pitchFamily="34" charset="0"/>
              </a:rPr>
              <a:t> </a:t>
            </a:r>
          </a:p>
          <a:p>
            <a:pPr marL="400050" lvl="1" indent="0" defTabSz="914400" eaLnBrk="0" fontAlgn="base" hangingPunct="0">
              <a:spcBef>
                <a:spcPct val="0"/>
              </a:spcBef>
              <a:spcAft>
                <a:spcPct val="0"/>
              </a:spcAft>
              <a:buClrTx/>
              <a:buSzTx/>
              <a:buFontTx/>
              <a:buChar char="•"/>
            </a:pPr>
            <a:r>
              <a:rPr lang="en-US" altLang="en-US" sz="1400" dirty="0">
                <a:solidFill>
                  <a:schemeClr val="tx1"/>
                </a:solidFill>
                <a:latin typeface="Arial" panose="020B0604020202020204" pitchFamily="34" charset="0"/>
              </a:rPr>
              <a:t>Rigorous testing &amp; fine-tuning to improve accuracy.</a:t>
            </a:r>
          </a:p>
          <a:p>
            <a:pPr marL="400050" lvl="1" indent="0" defTabSz="91440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Confusion Matrices </a:t>
            </a:r>
          </a:p>
          <a:p>
            <a:pPr marL="400050" lvl="1" indent="0" defTabSz="914400" eaLnBrk="0" fontAlgn="base" hangingPunct="0">
              <a:spcBef>
                <a:spcPct val="0"/>
              </a:spcBef>
              <a:spcAft>
                <a:spcPct val="0"/>
              </a:spcAft>
              <a:buClrTx/>
              <a:buSzTx/>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True Positives: Successfully classified Dropout = 0, Enrolled = 1, Graduate = 2.</a:t>
            </a:r>
          </a:p>
          <a:p>
            <a:pPr marL="400050" lvl="1" indent="0" defTabSz="914400" eaLnBrk="0" fontAlgn="base" hangingPunct="0">
              <a:spcBef>
                <a:spcPct val="0"/>
              </a:spcBef>
              <a:spcAft>
                <a:spcPct val="0"/>
              </a:spcAft>
              <a:buClrTx/>
              <a:buSzTx/>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Misclassifications: High confusion between Dropout and Enrolled, showing bias</a:t>
            </a:r>
            <a:r>
              <a:rPr lang="en-US" altLang="en-US" sz="1400" b="1" dirty="0">
                <a:solidFill>
                  <a:schemeClr val="tx1"/>
                </a:solidFill>
                <a:latin typeface="Arial" panose="020B0604020202020204" pitchFamily="34" charset="0"/>
              </a:rPr>
              <a:t> i</a:t>
            </a:r>
            <a:r>
              <a:rPr kumimoji="0" lang="en-US" altLang="en-US" sz="1400" b="1" i="0" u="none" strike="noStrike" cap="none" normalizeH="0" baseline="0" dirty="0">
                <a:ln>
                  <a:noFill/>
                </a:ln>
                <a:solidFill>
                  <a:schemeClr val="tx1"/>
                </a:solidFill>
                <a:effectLst/>
                <a:latin typeface="Arial" panose="020B0604020202020204" pitchFamily="34" charset="0"/>
              </a:rPr>
              <a:t>n minority classes. </a:t>
            </a:r>
          </a:p>
          <a:p>
            <a:pPr marL="400050" lvl="1" indent="0" defTabSz="914400" eaLnBrk="0" fontAlgn="base" hangingPunct="0">
              <a:spcBef>
                <a:spcPct val="0"/>
              </a:spcBef>
              <a:spcAft>
                <a:spcPct val="0"/>
              </a:spcAft>
              <a:buClrTx/>
              <a:buSzTx/>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No classifications for </a:t>
            </a:r>
            <a:r>
              <a:rPr kumimoji="0" lang="en-US" altLang="en-US" sz="1400" b="1" i="0" u="sng" strike="noStrike" cap="none" normalizeH="0" baseline="0" dirty="0">
                <a:ln>
                  <a:noFill/>
                </a:ln>
                <a:solidFill>
                  <a:schemeClr val="tx1"/>
                </a:solidFill>
                <a:effectLst/>
                <a:latin typeface="Arial" panose="020B0604020202020204" pitchFamily="34" charset="0"/>
              </a:rPr>
              <a:t>Graduate</a:t>
            </a:r>
            <a:r>
              <a:rPr lang="en-US" altLang="en-US" sz="1400" b="1" dirty="0">
                <a:solidFill>
                  <a:schemeClr val="tx1"/>
                </a:solidFill>
                <a:latin typeface="Arial" panose="020B0604020202020204" pitchFamily="34" charset="0"/>
              </a:rPr>
              <a:t>.</a:t>
            </a:r>
            <a:endParaRPr kumimoji="0" lang="en-US" altLang="en-US" sz="1400" b="0" i="0" u="sng" strike="noStrike" cap="none" normalizeH="0" baseline="0" dirty="0">
              <a:ln>
                <a:noFill/>
              </a:ln>
              <a:solidFill>
                <a:schemeClr val="tx1"/>
              </a:solidFill>
              <a:effectLst/>
              <a:latin typeface="Arial" panose="020B0604020202020204" pitchFamily="34" charset="0"/>
            </a:endParaRPr>
          </a:p>
          <a:p>
            <a:pPr marL="400050" lvl="1" indent="0" defTabSz="914400" eaLnBrk="0" fontAlgn="base" hangingPunct="0">
              <a:spcBef>
                <a:spcPct val="0"/>
              </a:spcBef>
              <a:spcAft>
                <a:spcPct val="0"/>
              </a:spcAft>
              <a:buClrTx/>
              <a:buSzTx/>
              <a:buNone/>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indent="0" defTabSz="914400" eaLnBrk="0" fontAlgn="base" hangingPunct="0">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Arial" panose="020B0604020202020204" pitchFamily="34" charset="0"/>
              </a:rPr>
              <a:t>Future Improvements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00050" lvl="1" indent="0" defTabSz="914400" eaLnBrk="0" fontAlgn="base" hangingPunct="0">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Address </a:t>
            </a:r>
            <a:r>
              <a:rPr kumimoji="0" lang="en-US" altLang="en-US" sz="1400" b="1" i="0" u="none" strike="noStrike" cap="none" normalizeH="0" baseline="0" dirty="0">
                <a:ln>
                  <a:noFill/>
                </a:ln>
                <a:solidFill>
                  <a:schemeClr val="tx1"/>
                </a:solidFill>
                <a:effectLst/>
                <a:latin typeface="Arial" panose="020B0604020202020204" pitchFamily="34" charset="0"/>
              </a:rPr>
              <a:t>class imbalances (Graduate)</a:t>
            </a:r>
            <a:r>
              <a:rPr kumimoji="0" lang="en-US" altLang="en-US" sz="1400" b="0" i="0" u="none" strike="noStrike" cap="none" normalizeH="0" baseline="0" dirty="0">
                <a:ln>
                  <a:noFill/>
                </a:ln>
                <a:solidFill>
                  <a:schemeClr val="tx1"/>
                </a:solidFill>
                <a:effectLst/>
                <a:latin typeface="Arial" panose="020B0604020202020204" pitchFamily="34" charset="0"/>
              </a:rPr>
              <a:t> to improve predictions.</a:t>
            </a:r>
          </a:p>
          <a:p>
            <a:pPr marL="400050" lvl="1" indent="0" defTabSz="914400" eaLnBrk="0" fontAlgn="base" hangingPunct="0">
              <a:spcBef>
                <a:spcPct val="0"/>
              </a:spcBef>
              <a:spcAft>
                <a:spcPct val="0"/>
              </a:spcAft>
              <a:buClrTx/>
              <a:buSzTx/>
              <a:buFontTx/>
              <a:buChar char="•"/>
            </a:pPr>
            <a:r>
              <a:rPr lang="en-US" altLang="en-US" sz="1400" dirty="0">
                <a:solidFill>
                  <a:schemeClr val="tx1"/>
                </a:solidFill>
                <a:latin typeface="Arial" panose="020B0604020202020204" pitchFamily="34" charset="0"/>
              </a:rPr>
              <a:t>More Attributes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00050" lvl="1" indent="0" defTabSz="914400" eaLnBrk="0" fontAlgn="base" hangingPunct="0">
              <a:spcBef>
                <a:spcPct val="0"/>
              </a:spcBef>
              <a:spcAft>
                <a:spcPct val="0"/>
              </a:spcAft>
              <a:buClrTx/>
              <a:buSzTx/>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More Fine-</a:t>
            </a:r>
            <a:r>
              <a:rPr lang="en-US" altLang="en-US" sz="1400" dirty="0">
                <a:solidFill>
                  <a:schemeClr val="tx1"/>
                </a:solidFill>
                <a:latin typeface="Arial" panose="020B0604020202020204" pitchFamily="34" charset="0"/>
              </a:rPr>
              <a:t>tuning of </a:t>
            </a:r>
            <a:r>
              <a:rPr kumimoji="0" lang="en-US" altLang="en-US" sz="1400" b="0" i="0" u="none" strike="noStrike" cap="none" normalizeH="0" baseline="0" dirty="0">
                <a:ln>
                  <a:noFill/>
                </a:ln>
                <a:solidFill>
                  <a:schemeClr val="tx1"/>
                </a:solidFill>
                <a:effectLst/>
                <a:latin typeface="Arial" panose="020B0604020202020204" pitchFamily="34" charset="0"/>
              </a:rPr>
              <a:t>hyperparameters to better enhance predictive accuracy.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993FBDEF-12FF-4FF4-0ACB-52C8CEA5F5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9359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9093"/>
    </mc:Choice>
    <mc:Fallback>
      <p:transition spd="slow" advTm="3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colored question marks">
            <a:extLst>
              <a:ext uri="{FF2B5EF4-FFF2-40B4-BE49-F238E27FC236}">
                <a16:creationId xmlns:a16="http://schemas.microsoft.com/office/drawing/2014/main" id="{91EDFC98-7F87-0838-8FE6-746416107F43}"/>
              </a:ext>
            </a:extLst>
          </p:cNvPr>
          <p:cNvPicPr>
            <a:picLocks noChangeAspect="1"/>
          </p:cNvPicPr>
          <p:nvPr/>
        </p:nvPicPr>
        <p:blipFill>
          <a:blip r:embed="rId5"/>
          <a:srcRect l="19732" r="1528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4C143D9-BDF8-A1CF-3C24-6512B4A3C0ED}"/>
              </a:ext>
            </a:extLst>
          </p:cNvPr>
          <p:cNvSpPr>
            <a:spLocks noGrp="1"/>
          </p:cNvSpPr>
          <p:nvPr>
            <p:ph type="title"/>
          </p:nvPr>
        </p:nvSpPr>
        <p:spPr>
          <a:xfrm>
            <a:off x="421298" y="2125214"/>
            <a:ext cx="4836209" cy="2599103"/>
          </a:xfrm>
        </p:spPr>
        <p:txBody>
          <a:bodyPr vert="horz" lIns="91440" tIns="45720" rIns="91440" bIns="45720" rtlCol="0" anchor="b">
            <a:normAutofit fontScale="90000"/>
          </a:bodyPr>
          <a:lstStyle/>
          <a:p>
            <a:pPr algn="ctr">
              <a:lnSpc>
                <a:spcPct val="90000"/>
              </a:lnSpc>
            </a:pPr>
            <a:r>
              <a:rPr lang="en-US" sz="4100" dirty="0">
                <a:solidFill>
                  <a:schemeClr val="accent2"/>
                </a:solidFill>
              </a:rPr>
              <a:t>Thank You!</a:t>
            </a:r>
            <a:br>
              <a:rPr lang="en-US" sz="4100" dirty="0">
                <a:solidFill>
                  <a:schemeClr val="accent2"/>
                </a:solidFill>
              </a:rPr>
            </a:br>
            <a:br>
              <a:rPr lang="en-US" sz="4100" dirty="0">
                <a:solidFill>
                  <a:schemeClr val="accent2"/>
                </a:solidFill>
              </a:rPr>
            </a:br>
            <a:r>
              <a:rPr lang="en-US" sz="4100" dirty="0">
                <a:solidFill>
                  <a:schemeClr val="accent2"/>
                </a:solidFill>
              </a:rPr>
              <a:t>Questions? </a:t>
            </a:r>
            <a:br>
              <a:rPr lang="en-US" sz="4100" dirty="0">
                <a:solidFill>
                  <a:schemeClr val="accent2"/>
                </a:solidFill>
              </a:rPr>
            </a:br>
            <a:r>
              <a:rPr lang="en-US" sz="4100" dirty="0">
                <a:solidFill>
                  <a:schemeClr val="accent2"/>
                </a:solidFill>
              </a:rPr>
              <a:t>Comment Down Below</a:t>
            </a:r>
          </a:p>
        </p:txBody>
      </p:sp>
      <p:pic>
        <p:nvPicPr>
          <p:cNvPr id="4" name="Audio 3">
            <a:hlinkClick r:id="" action="ppaction://media"/>
            <a:extLst>
              <a:ext uri="{FF2B5EF4-FFF2-40B4-BE49-F238E27FC236}">
                <a16:creationId xmlns:a16="http://schemas.microsoft.com/office/drawing/2014/main" id="{9214D9B8-143E-DF1B-57F8-CC5703E9A1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6243283"/>
      </p:ext>
    </p:extLst>
  </p:cSld>
  <p:clrMapOvr>
    <a:masterClrMapping/>
  </p:clrMapOvr>
  <mc:AlternateContent xmlns:mc="http://schemas.openxmlformats.org/markup-compatibility/2006">
    <mc:Choice xmlns:p14="http://schemas.microsoft.com/office/powerpoint/2010/main" Requires="p14">
      <p:transition spd="slow" p14:dur="2000" advTm="8900"/>
    </mc:Choice>
    <mc:Fallback>
      <p:transition spd="slow" advTm="8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6"/>
</p:tagLst>
</file>

<file path=ppt/tags/tag2.xml><?xml version="1.0" encoding="utf-8"?>
<p:tagLst xmlns:a="http://schemas.openxmlformats.org/drawingml/2006/main" xmlns:r="http://schemas.openxmlformats.org/officeDocument/2006/relationships" xmlns:p="http://schemas.openxmlformats.org/presentationml/2006/main">
  <p:tag name="TIMING" val="|55.2"/>
</p:tagLst>
</file>

<file path=ppt/tags/tag3.xml><?xml version="1.0" encoding="utf-8"?>
<p:tagLst xmlns:a="http://schemas.openxmlformats.org/drawingml/2006/main" xmlns:r="http://schemas.openxmlformats.org/officeDocument/2006/relationships" xmlns:p="http://schemas.openxmlformats.org/presentationml/2006/main">
  <p:tag name="TIMING" val="|15.3"/>
</p:tagLst>
</file>

<file path=ppt/tags/tag4.xml><?xml version="1.0" encoding="utf-8"?>
<p:tagLst xmlns:a="http://schemas.openxmlformats.org/drawingml/2006/main" xmlns:r="http://schemas.openxmlformats.org/officeDocument/2006/relationships" xmlns:p="http://schemas.openxmlformats.org/presentationml/2006/main">
  <p:tag name="TIMING" val="|30.4"/>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869</TotalTime>
  <Words>1302</Words>
  <Application>Microsoft Office PowerPoint</Application>
  <PresentationFormat>Widescreen</PresentationFormat>
  <Paragraphs>266</Paragraphs>
  <Slides>8</Slides>
  <Notes>8</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Trebuchet MS</vt:lpstr>
      <vt:lpstr>Wingdings</vt:lpstr>
      <vt:lpstr>Wingdings 3</vt:lpstr>
      <vt:lpstr>Facet</vt:lpstr>
      <vt:lpstr>Data Mining Project 2 Decision Trees &amp;  Neural Network Classification</vt:lpstr>
      <vt:lpstr>Effort, Roles &amp; Timeline</vt:lpstr>
      <vt:lpstr>The Data</vt:lpstr>
      <vt:lpstr>Architecture</vt:lpstr>
      <vt:lpstr>Decision Tree Results</vt:lpstr>
      <vt:lpstr>Neural Network Results</vt:lpstr>
      <vt:lpstr>Conclusions</vt:lpstr>
      <vt:lpstr>Thank You!  Questions?  Comment Down Below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Nash Morrison</dc:creator>
  <cp:lastModifiedBy>Nash Morrison</cp:lastModifiedBy>
  <cp:revision>1</cp:revision>
  <dcterms:created xsi:type="dcterms:W3CDTF">2024-11-28T07:32:00Z</dcterms:created>
  <dcterms:modified xsi:type="dcterms:W3CDTF">2024-12-01T05:20:38Z</dcterms:modified>
</cp:coreProperties>
</file>